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49dcd278a6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49dcd278a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rPr lang="en-US" sz="1100">
                <a:latin typeface="Arial"/>
                <a:ea typeface="Arial"/>
                <a:cs typeface="Arial"/>
                <a:sym typeface="Arial"/>
              </a:rPr>
              <a:t>Intro om Science-kapital</a:t>
            </a:r>
            <a:endParaRPr sz="1100">
              <a:latin typeface="Arial"/>
              <a:ea typeface="Arial"/>
              <a:cs typeface="Arial"/>
              <a:sym typeface="Arial"/>
            </a:endParaRPr>
          </a:p>
          <a:p>
            <a:pPr indent="0" lvl="0" marL="457200" rtl="0" algn="l">
              <a:lnSpc>
                <a:spcPct val="115000"/>
              </a:lnSpc>
              <a:spcBef>
                <a:spcPts val="0"/>
              </a:spcBef>
              <a:spcAft>
                <a:spcPts val="0"/>
              </a:spcAft>
              <a:buNone/>
            </a:pPr>
            <a:r>
              <a:rPr lang="en-US" sz="1100">
                <a:latin typeface="Arial"/>
                <a:ea typeface="Arial"/>
                <a:cs typeface="Arial"/>
                <a:sym typeface="Arial"/>
              </a:rPr>
              <a:t>ASE -konferencen - Louise Archer</a:t>
            </a:r>
            <a:endParaRPr sz="1100">
              <a:latin typeface="Arial"/>
              <a:ea typeface="Arial"/>
              <a:cs typeface="Arial"/>
              <a:sym typeface="Arial"/>
            </a:endParaRPr>
          </a:p>
          <a:p>
            <a:pPr indent="0" lvl="0" marL="457200" rtl="0" algn="l">
              <a:lnSpc>
                <a:spcPct val="115000"/>
              </a:lnSpc>
              <a:spcBef>
                <a:spcPts val="0"/>
              </a:spcBef>
              <a:spcAft>
                <a:spcPts val="0"/>
              </a:spcAft>
              <a:buNone/>
            </a:pPr>
            <a:r>
              <a:rPr lang="en-US" sz="1100">
                <a:latin typeface="Arial"/>
                <a:ea typeface="Arial"/>
                <a:cs typeface="Arial"/>
                <a:sym typeface="Arial"/>
              </a:rPr>
              <a:t>Big Bang</a:t>
            </a:r>
            <a:endParaRPr sz="1100">
              <a:latin typeface="Arial"/>
              <a:ea typeface="Arial"/>
              <a:cs typeface="Arial"/>
              <a:sym typeface="Arial"/>
            </a:endParaRPr>
          </a:p>
          <a:p>
            <a:pPr indent="0" lvl="0" marL="457200" rtl="0" algn="l">
              <a:lnSpc>
                <a:spcPct val="115000"/>
              </a:lnSpc>
              <a:spcBef>
                <a:spcPts val="0"/>
              </a:spcBef>
              <a:spcAft>
                <a:spcPts val="0"/>
              </a:spcAft>
              <a:buNone/>
            </a:pPr>
            <a:r>
              <a:rPr lang="en-US" sz="1100">
                <a:latin typeface="Arial"/>
                <a:ea typeface="Arial"/>
                <a:cs typeface="Arial"/>
                <a:sym typeface="Arial"/>
              </a:rPr>
              <a:t>Folkeskolen</a:t>
            </a:r>
            <a:endParaRPr sz="1100">
              <a:latin typeface="Arial"/>
              <a:ea typeface="Arial"/>
              <a:cs typeface="Arial"/>
              <a:sym typeface="Arial"/>
            </a:endParaRPr>
          </a:p>
          <a:p>
            <a:pPr indent="0" lvl="0" marL="457200" rtl="0" algn="l">
              <a:lnSpc>
                <a:spcPct val="115000"/>
              </a:lnSpc>
              <a:spcBef>
                <a:spcPts val="0"/>
              </a:spcBef>
              <a:spcAft>
                <a:spcPts val="0"/>
              </a:spcAft>
              <a:buNone/>
            </a:pPr>
            <a:r>
              <a:t/>
            </a:r>
            <a:endParaRPr sz="1100">
              <a:latin typeface="Arial"/>
              <a:ea typeface="Arial"/>
              <a:cs typeface="Arial"/>
              <a:sym typeface="Arial"/>
            </a:endParaRPr>
          </a:p>
          <a:p>
            <a:pPr indent="0" lvl="0" marL="457200" rtl="0" algn="l">
              <a:lnSpc>
                <a:spcPct val="115000"/>
              </a:lnSpc>
              <a:spcBef>
                <a:spcPts val="0"/>
              </a:spcBef>
              <a:spcAft>
                <a:spcPts val="0"/>
              </a:spcAft>
              <a:buNone/>
            </a:pPr>
            <a:r>
              <a:t/>
            </a:r>
            <a:endParaRPr sz="1100">
              <a:latin typeface="Arial"/>
              <a:ea typeface="Arial"/>
              <a:cs typeface="Arial"/>
              <a:sym typeface="Arial"/>
            </a:endParaRPr>
          </a:p>
        </p:txBody>
      </p:sp>
      <p:sp>
        <p:nvSpPr>
          <p:cNvPr id="89" name="Google Shape;89;g49dcd278a6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5dc1c86250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5dc1c8625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Her kan vi inddrage nogle af de eksempler på elever, deres baggrund og hvordan de modtages i klasserummet, som findes i nedenstående hæfte, der ligger hos Dorte:</a:t>
            </a:r>
            <a:endParaRPr/>
          </a:p>
          <a:p>
            <a:pPr indent="0" lvl="0" marL="0" rtl="0" algn="l">
              <a:lnSpc>
                <a:spcPct val="115000"/>
              </a:lnSpc>
              <a:spcBef>
                <a:spcPts val="0"/>
              </a:spcBef>
              <a:spcAft>
                <a:spcPts val="0"/>
              </a:spcAft>
              <a:buNone/>
            </a:pPr>
            <a:r>
              <a:rPr lang="en-US" sz="1100">
                <a:latin typeface="Arial"/>
                <a:ea typeface="Arial"/>
                <a:cs typeface="Arial"/>
                <a:sym typeface="Arial"/>
              </a:rPr>
              <a:t>Godec, S., King, H. &amp; Archer, L. (2017). </a:t>
            </a:r>
            <a:r>
              <a:rPr i="1" lang="en-US" sz="1100">
                <a:latin typeface="Arial"/>
                <a:ea typeface="Arial"/>
                <a:cs typeface="Arial"/>
                <a:sym typeface="Arial"/>
              </a:rPr>
              <a:t>The science capital teaching approach: engaging students with science, promoting social justice</a:t>
            </a:r>
            <a:r>
              <a:rPr lang="en-US" sz="1100">
                <a:latin typeface="Arial"/>
                <a:ea typeface="Arial"/>
                <a:cs typeface="Arial"/>
                <a:sym typeface="Arial"/>
              </a:rPr>
              <a:t>. London: University College London.</a:t>
            </a:r>
            <a:endParaRPr sz="11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I kan formidle viden fra Big Bang til Naturfag så det rammer en bred vifte af elever.</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p:txBody>
      </p:sp>
      <p:sp>
        <p:nvSpPr>
          <p:cNvPr id="158" name="Google Shape;158;g5dc1c86250_0_2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58007a1871_0_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58007a1871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100">
              <a:latin typeface="Arial"/>
              <a:ea typeface="Arial"/>
              <a:cs typeface="Arial"/>
              <a:sym typeface="Arial"/>
            </a:endParaRPr>
          </a:p>
          <a:p>
            <a:pPr indent="-298450" lvl="0" marL="457200" rtl="0" algn="l">
              <a:lnSpc>
                <a:spcPct val="115000"/>
              </a:lnSpc>
              <a:spcBef>
                <a:spcPts val="1200"/>
              </a:spcBef>
              <a:spcAft>
                <a:spcPts val="0"/>
              </a:spcAft>
              <a:buClr>
                <a:schemeClr val="dk1"/>
              </a:buClr>
              <a:buSzPts val="1100"/>
              <a:buChar char="●"/>
            </a:pPr>
            <a:r>
              <a:rPr lang="en-US" sz="1100">
                <a:latin typeface="Arial"/>
                <a:ea typeface="Arial"/>
                <a:cs typeface="Arial"/>
                <a:sym typeface="Arial"/>
              </a:rPr>
              <a:t>Science-fritidsaktiviteter, science-relaterede aktiviteter med forældre og venner, inspirationskilder som science-medier mv. bidrager til læring</a:t>
            </a:r>
            <a:br>
              <a:rPr lang="en-US"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Optimalt set understøtter alle aktiviteter i økosystemet - både i og uden for skolen - børn og unges science kapital i et samspil</a:t>
            </a:r>
            <a:endParaRPr sz="1100">
              <a:latin typeface="Arial"/>
              <a:ea typeface="Arial"/>
              <a:cs typeface="Arial"/>
              <a:sym typeface="Arial"/>
            </a:endParaRPr>
          </a:p>
          <a:p>
            <a:pPr indent="0" lvl="0" marL="0" rtl="0" algn="l">
              <a:lnSpc>
                <a:spcPct val="115000"/>
              </a:lnSpc>
              <a:spcBef>
                <a:spcPts val="1200"/>
              </a:spcBef>
              <a:spcAft>
                <a:spcPts val="0"/>
              </a:spcAft>
              <a:buNone/>
            </a:pPr>
            <a:r>
              <a:t/>
            </a:r>
            <a:endParaRPr sz="1100">
              <a:latin typeface="Arial"/>
              <a:ea typeface="Arial"/>
              <a:cs typeface="Arial"/>
              <a:sym typeface="Arial"/>
            </a:endParaRPr>
          </a:p>
        </p:txBody>
      </p:sp>
      <p:sp>
        <p:nvSpPr>
          <p:cNvPr id="171" name="Google Shape;171;g58007a1871_0_5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5dc1c86250_2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5dc1c86250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Her kan vi inddrage nogle af de eksempler på elever, deres baggrund og hvordan de modtages i klasserummet, som findes i nedenstående hæfte, der ligger hos Dorte:</a:t>
            </a:r>
            <a:endParaRPr/>
          </a:p>
          <a:p>
            <a:pPr indent="0" lvl="0" marL="0" rtl="0" algn="l">
              <a:lnSpc>
                <a:spcPct val="115000"/>
              </a:lnSpc>
              <a:spcBef>
                <a:spcPts val="0"/>
              </a:spcBef>
              <a:spcAft>
                <a:spcPts val="0"/>
              </a:spcAft>
              <a:buNone/>
            </a:pPr>
            <a:r>
              <a:rPr lang="en-US" sz="1100">
                <a:latin typeface="Arial"/>
                <a:ea typeface="Arial"/>
                <a:cs typeface="Arial"/>
                <a:sym typeface="Arial"/>
              </a:rPr>
              <a:t>Godec, S., King, H. &amp; Archer, L. (2017). </a:t>
            </a:r>
            <a:r>
              <a:rPr i="1" lang="en-US" sz="1100">
                <a:latin typeface="Arial"/>
                <a:ea typeface="Arial"/>
                <a:cs typeface="Arial"/>
                <a:sym typeface="Arial"/>
              </a:rPr>
              <a:t>The science capital teaching approach: engaging students with science, promoting social justice</a:t>
            </a:r>
            <a:r>
              <a:rPr lang="en-US" sz="1100">
                <a:latin typeface="Arial"/>
                <a:ea typeface="Arial"/>
                <a:cs typeface="Arial"/>
                <a:sym typeface="Arial"/>
              </a:rPr>
              <a:t>. London: University College London.</a:t>
            </a:r>
            <a:endParaRPr sz="11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I kan formidle viden fra Big Bang til Naturfag så det rammer en bred vifte af elever.</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p:txBody>
      </p:sp>
      <p:sp>
        <p:nvSpPr>
          <p:cNvPr id="182" name="Google Shape;182;g5dc1c86250_2_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5c93c4c606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5c93c4c606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100">
                <a:latin typeface="Arial"/>
                <a:ea typeface="Arial"/>
                <a:cs typeface="Arial"/>
                <a:sym typeface="Arial"/>
              </a:rPr>
              <a:t>Hvordan afdækker vi elvernes Science kapital - spørg bredere - så flere kan byde ind - det er med til at flere vil opleve at det de har at byde ind med har værdi.</a:t>
            </a:r>
            <a:endParaRPr sz="11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Er der nogle elever, der vil føle sig fremmede over for emnet? Hvem er det? Er det altid de samme elever? Hvad er på spil? Hvad vi om dem?</a:t>
            </a:r>
            <a:endParaRPr sz="11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Er der nogle elever der vil sprudle i dette emne? Ville de gøre det uanset? Hvad ved vi om dem?</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Læreren en nøgleperson i feltet</a:t>
            </a:r>
            <a:endParaRPr sz="11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Feltet er definerende for elevens succesoplevelse</a:t>
            </a:r>
            <a:endParaRPr sz="11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Eleven vil prøve at matche feltets forventninger - skal feltets forventninger ændres</a:t>
            </a:r>
            <a:endParaRPr sz="11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Læreren er med til at værdisætte, hvad der er den rigtige science kapital</a:t>
            </a:r>
            <a:endParaRPr sz="11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Læreren kan øve sig i at anerkende SK kompetencer, adfærd og erfaringer bredere</a:t>
            </a:r>
            <a:endParaRPr sz="11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Læreren skal øve sig i at genkende og anerkende SK bredere</a:t>
            </a:r>
            <a:endParaRPr sz="11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Udfordre ens eget syn på, hvad science er</a:t>
            </a:r>
            <a:endParaRPr sz="11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Feltet kan aktivere og forstærke</a:t>
            </a:r>
            <a:endParaRPr sz="11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Feltet skal tilpasse sig ikke eleven</a:t>
            </a:r>
            <a:endParaRPr sz="11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Relationsarbejde</a:t>
            </a:r>
            <a:endParaRPr sz="11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Kendskab til lokalområdet</a:t>
            </a:r>
            <a:endParaRPr sz="11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Afsæt i elevernes verden</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Elevernes engagement og identitet afgøres af Kapital, Habitus og Feltet.</a:t>
            </a:r>
            <a:endParaRPr sz="1100">
              <a:latin typeface="Arial"/>
              <a:ea typeface="Arial"/>
              <a:cs typeface="Arial"/>
              <a:sym typeface="Arial"/>
            </a:endParaRPr>
          </a:p>
        </p:txBody>
      </p:sp>
      <p:sp>
        <p:nvSpPr>
          <p:cNvPr id="191" name="Google Shape;191;g5c93c4c606_0_1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58007a1871_0_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58007a1871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1100">
                <a:latin typeface="Arial"/>
                <a:ea typeface="Arial"/>
                <a:cs typeface="Arial"/>
                <a:sym typeface="Arial"/>
              </a:rPr>
              <a:t>Gruppearbejde</a:t>
            </a:r>
            <a:r>
              <a:rPr lang="en-US" sz="1100">
                <a:latin typeface="Arial"/>
                <a:ea typeface="Arial"/>
                <a:cs typeface="Arial"/>
                <a:sym typeface="Arial"/>
              </a:rPr>
              <a:t> i plenum hvor de diskuterer hvad de har gjort i retning af at inddrage forældre, lokalmiljøet, på tværs i kommunen, fritidsinteresser mm. Derefter dele et par erfaringer fra hver gruppe på slido eller andet medie, som vises i plenum. Opsamling i plenum.</a:t>
            </a:r>
            <a:endParaRPr/>
          </a:p>
        </p:txBody>
      </p:sp>
      <p:sp>
        <p:nvSpPr>
          <p:cNvPr id="198" name="Google Shape;198;g58007a1871_0_4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4c89fb9698_0_1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4c89fb9698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g4c89fb9698_0_13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5e72bee5c4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5e72bee5c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rPr lang="en-US" sz="1100">
                <a:latin typeface="Arial"/>
                <a:ea typeface="Arial"/>
                <a:cs typeface="Arial"/>
                <a:sym typeface="Arial"/>
              </a:rPr>
              <a:t>Intro om Science-kapital</a:t>
            </a:r>
            <a:endParaRPr sz="1100">
              <a:latin typeface="Arial"/>
              <a:ea typeface="Arial"/>
              <a:cs typeface="Arial"/>
              <a:sym typeface="Arial"/>
            </a:endParaRPr>
          </a:p>
          <a:p>
            <a:pPr indent="0" lvl="0" marL="457200" rtl="0" algn="l">
              <a:lnSpc>
                <a:spcPct val="115000"/>
              </a:lnSpc>
              <a:spcBef>
                <a:spcPts val="0"/>
              </a:spcBef>
              <a:spcAft>
                <a:spcPts val="0"/>
              </a:spcAft>
              <a:buNone/>
            </a:pPr>
            <a:r>
              <a:rPr lang="en-US" sz="1100">
                <a:latin typeface="Arial"/>
                <a:ea typeface="Arial"/>
                <a:cs typeface="Arial"/>
                <a:sym typeface="Arial"/>
              </a:rPr>
              <a:t>ASE -konferencen - Louise Archer</a:t>
            </a:r>
            <a:endParaRPr sz="1100">
              <a:latin typeface="Arial"/>
              <a:ea typeface="Arial"/>
              <a:cs typeface="Arial"/>
              <a:sym typeface="Arial"/>
            </a:endParaRPr>
          </a:p>
          <a:p>
            <a:pPr indent="0" lvl="0" marL="457200" rtl="0" algn="l">
              <a:lnSpc>
                <a:spcPct val="115000"/>
              </a:lnSpc>
              <a:spcBef>
                <a:spcPts val="0"/>
              </a:spcBef>
              <a:spcAft>
                <a:spcPts val="0"/>
              </a:spcAft>
              <a:buNone/>
            </a:pPr>
            <a:r>
              <a:rPr lang="en-US" sz="1100">
                <a:latin typeface="Arial"/>
                <a:ea typeface="Arial"/>
                <a:cs typeface="Arial"/>
                <a:sym typeface="Arial"/>
              </a:rPr>
              <a:t>Big Bang</a:t>
            </a:r>
            <a:endParaRPr sz="1100">
              <a:latin typeface="Arial"/>
              <a:ea typeface="Arial"/>
              <a:cs typeface="Arial"/>
              <a:sym typeface="Arial"/>
            </a:endParaRPr>
          </a:p>
          <a:p>
            <a:pPr indent="0" lvl="0" marL="457200" rtl="0" algn="l">
              <a:lnSpc>
                <a:spcPct val="115000"/>
              </a:lnSpc>
              <a:spcBef>
                <a:spcPts val="0"/>
              </a:spcBef>
              <a:spcAft>
                <a:spcPts val="0"/>
              </a:spcAft>
              <a:buNone/>
            </a:pPr>
            <a:r>
              <a:rPr lang="en-US" sz="1100">
                <a:latin typeface="Arial"/>
                <a:ea typeface="Arial"/>
                <a:cs typeface="Arial"/>
                <a:sym typeface="Arial"/>
              </a:rPr>
              <a:t>Folkeskolen</a:t>
            </a:r>
            <a:endParaRPr sz="1100">
              <a:latin typeface="Arial"/>
              <a:ea typeface="Arial"/>
              <a:cs typeface="Arial"/>
              <a:sym typeface="Arial"/>
            </a:endParaRPr>
          </a:p>
          <a:p>
            <a:pPr indent="0" lvl="0" marL="457200" rtl="0" algn="l">
              <a:lnSpc>
                <a:spcPct val="115000"/>
              </a:lnSpc>
              <a:spcBef>
                <a:spcPts val="0"/>
              </a:spcBef>
              <a:spcAft>
                <a:spcPts val="0"/>
              </a:spcAft>
              <a:buNone/>
            </a:pPr>
            <a:r>
              <a:t/>
            </a:r>
            <a:endParaRPr sz="1100">
              <a:latin typeface="Arial"/>
              <a:ea typeface="Arial"/>
              <a:cs typeface="Arial"/>
              <a:sym typeface="Arial"/>
            </a:endParaRPr>
          </a:p>
          <a:p>
            <a:pPr indent="0" lvl="0" marL="457200" rtl="0" algn="l">
              <a:lnSpc>
                <a:spcPct val="115000"/>
              </a:lnSpc>
              <a:spcBef>
                <a:spcPts val="0"/>
              </a:spcBef>
              <a:spcAft>
                <a:spcPts val="0"/>
              </a:spcAft>
              <a:buNone/>
            </a:pPr>
            <a:r>
              <a:t/>
            </a:r>
            <a:endParaRPr sz="1100">
              <a:latin typeface="Arial"/>
              <a:ea typeface="Arial"/>
              <a:cs typeface="Arial"/>
              <a:sym typeface="Arial"/>
            </a:endParaRPr>
          </a:p>
        </p:txBody>
      </p:sp>
      <p:sp>
        <p:nvSpPr>
          <p:cNvPr id="96" name="Google Shape;96;g5e72bee5c4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5c93c4c606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5c93c4c60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Science-kapital omfatter den enkeltes samlede science-relaterede ressourcer og dispositioner i form af: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Viden (science-relateret viden og kompetencer samt forståelse for anvendelighed)</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Holdninger (science-positive værdier og holdninger og science-fokus i samtaler med familie og venner)</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Praksis (forbrug af science medier og deltagelse i science-relaterede aktiviteter uden for skolen)</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Netværk (relation og adgang til personer med science-relaterede jobs og interesser herunder den nære familier, den bredere familie, venner og andre i omgangskredsen)</a:t>
            </a:r>
            <a:r>
              <a:rPr baseline="30000" lang="en-US" sz="1100">
                <a:latin typeface="Arial"/>
                <a:ea typeface="Arial"/>
                <a:cs typeface="Arial"/>
                <a:sym typeface="Arial"/>
              </a:rPr>
              <a:t>i</a:t>
            </a:r>
            <a:r>
              <a:rPr lang="en-US" sz="1100">
                <a:latin typeface="Arial"/>
                <a:ea typeface="Arial"/>
                <a:cs typeface="Arial"/>
                <a:sym typeface="Arial"/>
              </a:rPr>
              <a:t>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Sagt på en anden måde handler science-kapital om, hvilke science-relaterede ressourcer og dispositioner den enkelte til enhver tid har med sig i sin bagage i form af: </a:t>
            </a:r>
            <a:r>
              <a:rPr i="1" lang="en-US" sz="1100">
                <a:latin typeface="Arial"/>
                <a:ea typeface="Arial"/>
                <a:cs typeface="Arial"/>
                <a:sym typeface="Arial"/>
              </a:rPr>
              <a:t>hvad man ved</a:t>
            </a:r>
            <a:r>
              <a:rPr lang="en-US" sz="1100">
                <a:latin typeface="Arial"/>
                <a:ea typeface="Arial"/>
                <a:cs typeface="Arial"/>
                <a:sym typeface="Arial"/>
              </a:rPr>
              <a:t>, </a:t>
            </a:r>
            <a:r>
              <a:rPr i="1" lang="en-US" sz="1100">
                <a:latin typeface="Arial"/>
                <a:ea typeface="Arial"/>
                <a:cs typeface="Arial"/>
                <a:sym typeface="Arial"/>
              </a:rPr>
              <a:t>hvad man tænker</a:t>
            </a:r>
            <a:r>
              <a:rPr lang="en-US" sz="1100">
                <a:latin typeface="Arial"/>
                <a:ea typeface="Arial"/>
                <a:cs typeface="Arial"/>
                <a:sym typeface="Arial"/>
              </a:rPr>
              <a:t>, </a:t>
            </a:r>
            <a:r>
              <a:rPr i="1" lang="en-US" sz="1100">
                <a:latin typeface="Arial"/>
                <a:ea typeface="Arial"/>
                <a:cs typeface="Arial"/>
                <a:sym typeface="Arial"/>
              </a:rPr>
              <a:t>hvad man gør</a:t>
            </a:r>
            <a:r>
              <a:rPr lang="en-US" sz="1100">
                <a:latin typeface="Arial"/>
                <a:ea typeface="Arial"/>
                <a:cs typeface="Arial"/>
                <a:sym typeface="Arial"/>
              </a:rPr>
              <a:t> og </a:t>
            </a:r>
            <a:r>
              <a:rPr i="1" lang="en-US" sz="1100">
                <a:latin typeface="Arial"/>
                <a:ea typeface="Arial"/>
                <a:cs typeface="Arial"/>
                <a:sym typeface="Arial"/>
              </a:rPr>
              <a:t>hvem man kender</a:t>
            </a:r>
            <a:r>
              <a:rPr baseline="30000" lang="en-US" sz="1100">
                <a:latin typeface="Arial"/>
                <a:ea typeface="Arial"/>
                <a:cs typeface="Arial"/>
                <a:sym typeface="Arial"/>
              </a:rPr>
              <a:t>vi</a:t>
            </a:r>
            <a:r>
              <a:rPr lang="en-US" sz="1100">
                <a:latin typeface="Arial"/>
                <a:ea typeface="Arial"/>
                <a:cs typeface="Arial"/>
                <a:sym typeface="Arial"/>
              </a:rPr>
              <a:t>.</a:t>
            </a:r>
            <a:endParaRPr/>
          </a:p>
        </p:txBody>
      </p:sp>
      <p:sp>
        <p:nvSpPr>
          <p:cNvPr id="105" name="Google Shape;105;g5c93c4c606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58007a1871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58007a187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Science kapital er en ny måde at tænke på - et nyt mindset.</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Science-kapital omfatter den enkeltes samlede science-relaterede ressourcer og dispositioner i form af: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Viden (science-relateret viden og kompetencer samt forståelse for anvendelighed)</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Holdninger (science-positive værdier og holdninger og science-fokus i samtaler med familie og venner)</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Praksis (forbrug af science medier og deltagelse i science-relaterede aktiviteter uden for skolen)</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Netværk (relation og adgang til personer med science-relaterede jobs og interesser herunder den nære familier, den bredere familie, venner og andre i omgangskredsen)</a:t>
            </a:r>
            <a:r>
              <a:rPr baseline="30000" lang="en-US" sz="1100">
                <a:latin typeface="Arial"/>
                <a:ea typeface="Arial"/>
                <a:cs typeface="Arial"/>
                <a:sym typeface="Arial"/>
              </a:rPr>
              <a:t>i</a:t>
            </a:r>
            <a:r>
              <a:rPr lang="en-US" sz="1100">
                <a:latin typeface="Arial"/>
                <a:ea typeface="Arial"/>
                <a:cs typeface="Arial"/>
                <a:sym typeface="Arial"/>
              </a:rPr>
              <a:t>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Sagt på en anden måde handler science-kapital om, hvilke science-relaterede ressourcer og dispositioner den enkelte til enhver tid har med sig i sin bagage i form af: </a:t>
            </a:r>
            <a:r>
              <a:rPr i="1" lang="en-US" sz="1100">
                <a:latin typeface="Arial"/>
                <a:ea typeface="Arial"/>
                <a:cs typeface="Arial"/>
                <a:sym typeface="Arial"/>
              </a:rPr>
              <a:t>hvad man ved</a:t>
            </a:r>
            <a:r>
              <a:rPr lang="en-US" sz="1100">
                <a:latin typeface="Arial"/>
                <a:ea typeface="Arial"/>
                <a:cs typeface="Arial"/>
                <a:sym typeface="Arial"/>
              </a:rPr>
              <a:t>, </a:t>
            </a:r>
            <a:r>
              <a:rPr i="1" lang="en-US" sz="1100">
                <a:latin typeface="Arial"/>
                <a:ea typeface="Arial"/>
                <a:cs typeface="Arial"/>
                <a:sym typeface="Arial"/>
              </a:rPr>
              <a:t>hvad man tænker</a:t>
            </a:r>
            <a:r>
              <a:rPr lang="en-US" sz="1100">
                <a:latin typeface="Arial"/>
                <a:ea typeface="Arial"/>
                <a:cs typeface="Arial"/>
                <a:sym typeface="Arial"/>
              </a:rPr>
              <a:t>, </a:t>
            </a:r>
            <a:r>
              <a:rPr i="1" lang="en-US" sz="1100">
                <a:latin typeface="Arial"/>
                <a:ea typeface="Arial"/>
                <a:cs typeface="Arial"/>
                <a:sym typeface="Arial"/>
              </a:rPr>
              <a:t>hvad man gør</a:t>
            </a:r>
            <a:r>
              <a:rPr lang="en-US" sz="1100">
                <a:latin typeface="Arial"/>
                <a:ea typeface="Arial"/>
                <a:cs typeface="Arial"/>
                <a:sym typeface="Arial"/>
              </a:rPr>
              <a:t> og </a:t>
            </a:r>
            <a:r>
              <a:rPr i="1" lang="en-US" sz="1100">
                <a:latin typeface="Arial"/>
                <a:ea typeface="Arial"/>
                <a:cs typeface="Arial"/>
                <a:sym typeface="Arial"/>
              </a:rPr>
              <a:t>hvem man kender</a:t>
            </a:r>
            <a:r>
              <a:rPr baseline="30000" lang="en-US" sz="1100">
                <a:latin typeface="Arial"/>
                <a:ea typeface="Arial"/>
                <a:cs typeface="Arial"/>
                <a:sym typeface="Arial"/>
              </a:rPr>
              <a:t>vi</a:t>
            </a:r>
            <a:r>
              <a:rPr lang="en-US" sz="1100">
                <a:latin typeface="Arial"/>
                <a:ea typeface="Arial"/>
                <a:cs typeface="Arial"/>
                <a:sym typeface="Arial"/>
              </a:rPr>
              <a:t>.</a:t>
            </a:r>
            <a:endParaRPr/>
          </a:p>
        </p:txBody>
      </p:sp>
      <p:sp>
        <p:nvSpPr>
          <p:cNvPr id="114" name="Google Shape;114;g58007a1871_0_1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5dc1c8625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5dc1c8625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Science kapital er en ny måde at tænke på - et nyt mindset.</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Science-kapital omfatter den enkeltes samlede science-relaterede ressourcer og dispositioner i form af: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Viden (science-relateret viden og kompetencer samt forståelse for anvendelighed)</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Holdninger (science-positive værdier og holdninger og science-fokus i samtaler med familie og venner)</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Praksis (forbrug af science medier og deltagelse i science-relaterede aktiviteter uden for skolen)</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Netværk (relation og adgang til personer med science-relaterede jobs og interesser herunder den nære familier, den bredere familie, venner og andre i omgangskredsen)</a:t>
            </a:r>
            <a:r>
              <a:rPr baseline="30000" lang="en-US" sz="1100">
                <a:latin typeface="Arial"/>
                <a:ea typeface="Arial"/>
                <a:cs typeface="Arial"/>
                <a:sym typeface="Arial"/>
              </a:rPr>
              <a:t>i</a:t>
            </a:r>
            <a:r>
              <a:rPr lang="en-US" sz="1100">
                <a:latin typeface="Arial"/>
                <a:ea typeface="Arial"/>
                <a:cs typeface="Arial"/>
                <a:sym typeface="Arial"/>
              </a:rPr>
              <a:t>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Sagt på en anden måde handler science-kapital om, hvilke science-relaterede ressourcer og dispositioner den enkelte til enhver tid har med sig i sin bagage i form af: </a:t>
            </a:r>
            <a:r>
              <a:rPr i="1" lang="en-US" sz="1100">
                <a:latin typeface="Arial"/>
                <a:ea typeface="Arial"/>
                <a:cs typeface="Arial"/>
                <a:sym typeface="Arial"/>
              </a:rPr>
              <a:t>hvad man ved</a:t>
            </a:r>
            <a:r>
              <a:rPr lang="en-US" sz="1100">
                <a:latin typeface="Arial"/>
                <a:ea typeface="Arial"/>
                <a:cs typeface="Arial"/>
                <a:sym typeface="Arial"/>
              </a:rPr>
              <a:t>, </a:t>
            </a:r>
            <a:r>
              <a:rPr i="1" lang="en-US" sz="1100">
                <a:latin typeface="Arial"/>
                <a:ea typeface="Arial"/>
                <a:cs typeface="Arial"/>
                <a:sym typeface="Arial"/>
              </a:rPr>
              <a:t>hvad man tænker</a:t>
            </a:r>
            <a:r>
              <a:rPr lang="en-US" sz="1100">
                <a:latin typeface="Arial"/>
                <a:ea typeface="Arial"/>
                <a:cs typeface="Arial"/>
                <a:sym typeface="Arial"/>
              </a:rPr>
              <a:t>, </a:t>
            </a:r>
            <a:r>
              <a:rPr i="1" lang="en-US" sz="1100">
                <a:latin typeface="Arial"/>
                <a:ea typeface="Arial"/>
                <a:cs typeface="Arial"/>
                <a:sym typeface="Arial"/>
              </a:rPr>
              <a:t>hvad man gør</a:t>
            </a:r>
            <a:r>
              <a:rPr lang="en-US" sz="1100">
                <a:latin typeface="Arial"/>
                <a:ea typeface="Arial"/>
                <a:cs typeface="Arial"/>
                <a:sym typeface="Arial"/>
              </a:rPr>
              <a:t> og </a:t>
            </a:r>
            <a:r>
              <a:rPr i="1" lang="en-US" sz="1100">
                <a:latin typeface="Arial"/>
                <a:ea typeface="Arial"/>
                <a:cs typeface="Arial"/>
                <a:sym typeface="Arial"/>
              </a:rPr>
              <a:t>hvem man kender</a:t>
            </a:r>
            <a:r>
              <a:rPr baseline="30000" lang="en-US" sz="1100">
                <a:latin typeface="Arial"/>
                <a:ea typeface="Arial"/>
                <a:cs typeface="Arial"/>
                <a:sym typeface="Arial"/>
              </a:rPr>
              <a:t>vi</a:t>
            </a:r>
            <a:r>
              <a:rPr lang="en-US" sz="1100">
                <a:latin typeface="Arial"/>
                <a:ea typeface="Arial"/>
                <a:cs typeface="Arial"/>
                <a:sym typeface="Arial"/>
              </a:rPr>
              <a:t>.</a:t>
            </a:r>
            <a:endParaRPr/>
          </a:p>
        </p:txBody>
      </p:sp>
      <p:sp>
        <p:nvSpPr>
          <p:cNvPr id="122" name="Google Shape;122;g5dc1c86250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58007a1871_0_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58007a1871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100">
                <a:latin typeface="Arial"/>
                <a:ea typeface="Arial"/>
                <a:cs typeface="Arial"/>
                <a:sym typeface="Arial"/>
              </a:rPr>
              <a:t>Begrebet science-kapital er som nævnt inspireret af Bourdieus teori og herunder de tre koncepter kapital, habitus og felt. Hvor kapital og habitus er de ressourcer og dispositioner den enkelte har med i bagagen, udgøres feltet af de normer og forventninger, som eksisterer i den kontekst, man befinder sig i - fx et klasserum eller en uddannelseskultur. Grundtanken i begrebet science-kapital er, at en elevs engagement i samt identifikation med science hænger nøje sammen med netop disse tre koncepter</a:t>
            </a:r>
            <a:r>
              <a:rPr baseline="30000" lang="en-US" sz="1100">
                <a:latin typeface="Arial"/>
                <a:ea typeface="Arial"/>
                <a:cs typeface="Arial"/>
                <a:sym typeface="Arial"/>
              </a:rPr>
              <a:t>i</a:t>
            </a:r>
            <a:r>
              <a:rPr lang="en-US" sz="1100">
                <a:latin typeface="Arial"/>
                <a:ea typeface="Arial"/>
                <a:cs typeface="Arial"/>
                <a:sym typeface="Arial"/>
              </a:rPr>
              <a:t>. Forskningen viser to ting: 1) jo mere science-kapital børn og unge har, jo mere tilbøjelige er de til at vælge en science-relateret uddannelse og karriere</a:t>
            </a:r>
            <a:r>
              <a:rPr baseline="30000" lang="en-US" sz="1100">
                <a:latin typeface="Arial"/>
                <a:ea typeface="Arial"/>
                <a:cs typeface="Arial"/>
                <a:sym typeface="Arial"/>
              </a:rPr>
              <a:t>i, iv</a:t>
            </a:r>
            <a:r>
              <a:rPr lang="en-US" sz="1100">
                <a:latin typeface="Arial"/>
                <a:ea typeface="Arial"/>
                <a:cs typeface="Arial"/>
                <a:sym typeface="Arial"/>
              </a:rPr>
              <a:t>, 2) engagement i og identifikation med science formes af, hvad barnet/den unge har med i bagagen (kapital og habitus), og hvad der forventes, understøttes og værdsættes i klasserummet</a:t>
            </a:r>
            <a:r>
              <a:rPr baseline="30000" lang="en-US" sz="1100">
                <a:latin typeface="Arial"/>
                <a:ea typeface="Arial"/>
                <a:cs typeface="Arial"/>
                <a:sym typeface="Arial"/>
              </a:rPr>
              <a:t>iii, vi</a:t>
            </a:r>
            <a:r>
              <a:rPr lang="en-US" sz="1100">
                <a:latin typeface="Arial"/>
                <a:ea typeface="Arial"/>
                <a:cs typeface="Arial"/>
                <a:sym typeface="Arial"/>
              </a:rPr>
              <a:t>.</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Dette indebærer, at en elevs engagement i science og tilbøjelighed til at se sig selv som en “science-person” afhænger af, hvor godt elevens kapital og habitus matcher de normer og forventninger, der er til deres adfærd og præstationer. Normer og forventninger er ofte et produkt af den pågældende uddannelseskultur, men kan forstærkes eller mindskes af læreren. De andre elever i klassen kan yderligere forstærke normen angivet af læreren</a:t>
            </a:r>
            <a:r>
              <a:rPr baseline="30000" lang="en-US" sz="1100">
                <a:latin typeface="Arial"/>
                <a:ea typeface="Arial"/>
                <a:cs typeface="Arial"/>
                <a:sym typeface="Arial"/>
              </a:rPr>
              <a:t>iii</a:t>
            </a:r>
            <a:r>
              <a:rPr lang="en-US" sz="1100">
                <a:latin typeface="Arial"/>
                <a:ea typeface="Arial"/>
                <a:cs typeface="Arial"/>
                <a:sym typeface="Arial"/>
              </a:rPr>
              <a:t>. Se boks nederst for eksempler.</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Derved kan begrebet science-kapital og anerkendelsen af “feltets” betydning forklare, hvorfor nogle elever har fortrin frem for andre i forhold til at udvikle både engagement i og identifikation med science. De elever, der besidder den “rette” science kapital, vil blive anerkendt og værdsat af både lærer og klassekammerater. Dette kan sammenlignes med at føle sig som en fisk i vandet. Modsat vil de elever, der har en science-kapital, der </a:t>
            </a:r>
            <a:r>
              <a:rPr i="1" lang="en-US" sz="1100">
                <a:latin typeface="Arial"/>
                <a:ea typeface="Arial"/>
                <a:cs typeface="Arial"/>
                <a:sym typeface="Arial"/>
              </a:rPr>
              <a:t>ikke</a:t>
            </a:r>
            <a:r>
              <a:rPr lang="en-US" sz="1100">
                <a:latin typeface="Arial"/>
                <a:ea typeface="Arial"/>
                <a:cs typeface="Arial"/>
                <a:sym typeface="Arial"/>
              </a:rPr>
              <a:t> matcher normen, blive anset som uengagerede og/eller uvidende. En manglende anerkendelse fra lærer og  klassekammerater udgør en stor risiko for, at engagement i og identifikation med science falder, idet disse elever oplever at skulle kæmpe for overhovedet at kunne deltage endsige opnå succes i undervisningen.</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p:txBody>
      </p:sp>
      <p:sp>
        <p:nvSpPr>
          <p:cNvPr id="130" name="Google Shape;130;g58007a1871_0_3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5dc1c86250_2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5dc1c86250_2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a:t>Gøre det vedkommende</a:t>
            </a:r>
            <a:endParaRPr b="1"/>
          </a:p>
          <a:p>
            <a:pPr indent="0" lvl="0" marL="0" rtl="0" algn="l">
              <a:lnSpc>
                <a:spcPct val="115000"/>
              </a:lnSpc>
              <a:spcBef>
                <a:spcPts val="0"/>
              </a:spcBef>
              <a:spcAft>
                <a:spcPts val="0"/>
              </a:spcAft>
              <a:buNone/>
            </a:pPr>
            <a:r>
              <a:rPr b="1" lang="en-US"/>
              <a:t>Eksempler på lys</a:t>
            </a:r>
            <a:endParaRPr b="1"/>
          </a:p>
          <a:p>
            <a:pPr indent="0" lvl="0" marL="0" rtl="0" algn="l">
              <a:lnSpc>
                <a:spcPct val="115000"/>
              </a:lnSpc>
              <a:spcBef>
                <a:spcPts val="0"/>
              </a:spcBef>
              <a:spcAft>
                <a:spcPts val="0"/>
              </a:spcAft>
              <a:buClr>
                <a:schemeClr val="dk1"/>
              </a:buClr>
              <a:buSzPts val="1100"/>
              <a:buFont typeface="Arial"/>
              <a:buNone/>
            </a:pPr>
            <a:r>
              <a:rPr b="1" lang="en-US" sz="1100">
                <a:latin typeface="Arial"/>
                <a:ea typeface="Arial"/>
                <a:cs typeface="Arial"/>
                <a:sym typeface="Arial"/>
              </a:rPr>
              <a:t>At </a:t>
            </a:r>
            <a:r>
              <a:rPr b="1" i="1" lang="en-US" sz="1100">
                <a:latin typeface="Arial"/>
                <a:ea typeface="Arial"/>
                <a:cs typeface="Arial"/>
                <a:sym typeface="Arial"/>
              </a:rPr>
              <a:t>personalisere og lokalisere</a:t>
            </a:r>
            <a:r>
              <a:rPr b="1" lang="en-US" sz="1100">
                <a:latin typeface="Arial"/>
                <a:ea typeface="Arial"/>
                <a:cs typeface="Arial"/>
                <a:sym typeface="Arial"/>
              </a:rPr>
              <a:t>, </a:t>
            </a:r>
            <a:r>
              <a:rPr lang="en-US" sz="1100">
                <a:latin typeface="Arial"/>
                <a:ea typeface="Arial"/>
                <a:cs typeface="Arial"/>
                <a:sym typeface="Arial"/>
              </a:rPr>
              <a:t>handler bl.a. om, at bygge på elevernes eksisterende interesser, aspirationer, hverdagskontekst (familie/miljø) og tidligere oplevelser. Og om at bruge eksempler og kontekster, der er velkendte for eleverne, som ”kroge” for engagement i det naturfaglige indhold.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US" sz="1100">
                <a:latin typeface="Arial"/>
                <a:ea typeface="Arial"/>
                <a:cs typeface="Arial"/>
                <a:sym typeface="Arial"/>
              </a:rPr>
              <a:t>At </a:t>
            </a:r>
            <a:r>
              <a:rPr b="1" i="1" lang="en-US" sz="1100">
                <a:latin typeface="Arial"/>
                <a:ea typeface="Arial"/>
                <a:cs typeface="Arial"/>
                <a:sym typeface="Arial"/>
              </a:rPr>
              <a:t>fremkalde, værdsætte og koble til</a:t>
            </a:r>
            <a:r>
              <a:rPr lang="en-US" sz="1100">
                <a:latin typeface="Arial"/>
                <a:ea typeface="Arial"/>
                <a:cs typeface="Arial"/>
                <a:sym typeface="Arial"/>
              </a:rPr>
              <a:t> handler om at bringe alle stemmer i spil i klasserummet. Det gøres fx ved at invitere eleverne til at dele deres viden og erfaringer, og ved at få stille elever til at tale ved først at lade eleverne diskutere et spørgsmål i små grupper, inden der skal svares. Det gøres også ved at undervise dialogisk. Det vil sige at stille åbne spørgsmål og følge op på svar og andre input ved enten at bruge svaret i det næste spørgsmål eller selv at bygge videre på det.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US" sz="1100">
                <a:latin typeface="Arial"/>
                <a:ea typeface="Arial"/>
                <a:cs typeface="Arial"/>
                <a:sym typeface="Arial"/>
              </a:rPr>
              <a:t>At </a:t>
            </a:r>
            <a:r>
              <a:rPr b="1" i="1" lang="en-US" sz="1100">
                <a:latin typeface="Arial"/>
                <a:ea typeface="Arial"/>
                <a:cs typeface="Arial"/>
                <a:sym typeface="Arial"/>
              </a:rPr>
              <a:t>opbygge science-kapital</a:t>
            </a:r>
            <a:r>
              <a:rPr b="1" lang="en-US" sz="1100">
                <a:latin typeface="Arial"/>
                <a:ea typeface="Arial"/>
                <a:cs typeface="Arial"/>
                <a:sym typeface="Arial"/>
              </a:rPr>
              <a:t> </a:t>
            </a:r>
            <a:r>
              <a:rPr lang="en-US" sz="1100">
                <a:latin typeface="Arial"/>
                <a:ea typeface="Arial"/>
                <a:cs typeface="Arial"/>
                <a:sym typeface="Arial"/>
              </a:rPr>
              <a:t>handler om konsekvent at adressere alle dimensionerne i science-kapital (viden, attitude, praksis og netværk, se ovenfor) i undervisningen.</a:t>
            </a:r>
            <a:endParaRPr sz="1100">
              <a:latin typeface="Arial"/>
              <a:ea typeface="Arial"/>
              <a:cs typeface="Arial"/>
              <a:sym typeface="Arial"/>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US"/>
              <a:t>Her kan vi inddrage nogle af de eksempler på elever, deres baggrund og hvordan de modtages i klasserummet, som findes i nedenstående hæfte, der ligger hos Dorte:</a:t>
            </a:r>
            <a:endParaRPr/>
          </a:p>
          <a:p>
            <a:pPr indent="0" lvl="0" marL="0" rtl="0" algn="l">
              <a:lnSpc>
                <a:spcPct val="115000"/>
              </a:lnSpc>
              <a:spcBef>
                <a:spcPts val="0"/>
              </a:spcBef>
              <a:spcAft>
                <a:spcPts val="0"/>
              </a:spcAft>
              <a:buNone/>
            </a:pPr>
            <a:r>
              <a:rPr lang="en-US" sz="1100">
                <a:latin typeface="Arial"/>
                <a:ea typeface="Arial"/>
                <a:cs typeface="Arial"/>
                <a:sym typeface="Arial"/>
              </a:rPr>
              <a:t>Godec, S., King, H. &amp; Archer, L. (2017). </a:t>
            </a:r>
            <a:r>
              <a:rPr i="1" lang="en-US" sz="1100">
                <a:latin typeface="Arial"/>
                <a:ea typeface="Arial"/>
                <a:cs typeface="Arial"/>
                <a:sym typeface="Arial"/>
              </a:rPr>
              <a:t>The science capital teaching approach: engaging students with science, promoting social justice</a:t>
            </a:r>
            <a:r>
              <a:rPr lang="en-US" sz="1100">
                <a:latin typeface="Arial"/>
                <a:ea typeface="Arial"/>
                <a:cs typeface="Arial"/>
                <a:sym typeface="Arial"/>
              </a:rPr>
              <a:t>. London: University College London.</a:t>
            </a:r>
            <a:endParaRPr sz="11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I kan formidle viden fra Big Bang til Naturfag så det rammer en bred vifte af elever.</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p:txBody>
      </p:sp>
      <p:sp>
        <p:nvSpPr>
          <p:cNvPr id="137" name="Google Shape;137;g5dc1c86250_2_2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5dc1c86250_2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5dc1c86250_2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Her kan vi inddrage nogle af de eksempler på elever, deres baggrund og hvordan de modtages i klasserummet, som findes i nedenstående hæfte, der ligger hos Dorte:</a:t>
            </a:r>
            <a:endParaRPr/>
          </a:p>
          <a:p>
            <a:pPr indent="0" lvl="0" marL="0" rtl="0" algn="l">
              <a:lnSpc>
                <a:spcPct val="115000"/>
              </a:lnSpc>
              <a:spcBef>
                <a:spcPts val="0"/>
              </a:spcBef>
              <a:spcAft>
                <a:spcPts val="0"/>
              </a:spcAft>
              <a:buNone/>
            </a:pPr>
            <a:r>
              <a:rPr lang="en-US" sz="1100">
                <a:latin typeface="Arial"/>
                <a:ea typeface="Arial"/>
                <a:cs typeface="Arial"/>
                <a:sym typeface="Arial"/>
              </a:rPr>
              <a:t>Godec, S., King, H. &amp; Archer, L. (2017). </a:t>
            </a:r>
            <a:r>
              <a:rPr i="1" lang="en-US" sz="1100">
                <a:latin typeface="Arial"/>
                <a:ea typeface="Arial"/>
                <a:cs typeface="Arial"/>
                <a:sym typeface="Arial"/>
              </a:rPr>
              <a:t>The science capital teaching approach: engaging students with science, promoting social justice</a:t>
            </a:r>
            <a:r>
              <a:rPr lang="en-US" sz="1100">
                <a:latin typeface="Arial"/>
                <a:ea typeface="Arial"/>
                <a:cs typeface="Arial"/>
                <a:sym typeface="Arial"/>
              </a:rPr>
              <a:t>. London: University College London.</a:t>
            </a:r>
            <a:endParaRPr sz="11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I kan formidle viden fra Big Bang til Naturfag så det rammer en bred vifte af elever.</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p:txBody>
      </p:sp>
      <p:sp>
        <p:nvSpPr>
          <p:cNvPr id="144" name="Google Shape;144;g5dc1c86250_2_1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58007a1871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58007a1871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a:t>Gøre det vedkommende</a:t>
            </a:r>
            <a:endParaRPr b="1"/>
          </a:p>
          <a:p>
            <a:pPr indent="0" lvl="0" marL="0" rtl="0" algn="l">
              <a:lnSpc>
                <a:spcPct val="115000"/>
              </a:lnSpc>
              <a:spcBef>
                <a:spcPts val="0"/>
              </a:spcBef>
              <a:spcAft>
                <a:spcPts val="0"/>
              </a:spcAft>
              <a:buNone/>
            </a:pPr>
            <a:r>
              <a:rPr b="1" lang="en-US"/>
              <a:t>Eksempler på lys</a:t>
            </a:r>
            <a:endParaRPr b="1"/>
          </a:p>
          <a:p>
            <a:pPr indent="0" lvl="0" marL="0" rtl="0" algn="l">
              <a:lnSpc>
                <a:spcPct val="115000"/>
              </a:lnSpc>
              <a:spcBef>
                <a:spcPts val="0"/>
              </a:spcBef>
              <a:spcAft>
                <a:spcPts val="0"/>
              </a:spcAft>
              <a:buNone/>
            </a:pPr>
            <a:r>
              <a:rPr lang="en-US"/>
              <a:t>Her kan vi inddrage nogle af de eksempler på elever, deres baggrund og hvordan de modtages i klasserummet, som findes i nedenstående hæfte, der ligger hos Dorte:</a:t>
            </a:r>
            <a:endParaRPr/>
          </a:p>
          <a:p>
            <a:pPr indent="0" lvl="0" marL="0" rtl="0" algn="l">
              <a:lnSpc>
                <a:spcPct val="115000"/>
              </a:lnSpc>
              <a:spcBef>
                <a:spcPts val="0"/>
              </a:spcBef>
              <a:spcAft>
                <a:spcPts val="0"/>
              </a:spcAft>
              <a:buNone/>
            </a:pPr>
            <a:r>
              <a:rPr lang="en-US" sz="1100">
                <a:latin typeface="Arial"/>
                <a:ea typeface="Arial"/>
                <a:cs typeface="Arial"/>
                <a:sym typeface="Arial"/>
              </a:rPr>
              <a:t>Godec, S., King, H. &amp; Archer, L. (2017). </a:t>
            </a:r>
            <a:r>
              <a:rPr i="1" lang="en-US" sz="1100">
                <a:latin typeface="Arial"/>
                <a:ea typeface="Arial"/>
                <a:cs typeface="Arial"/>
                <a:sym typeface="Arial"/>
              </a:rPr>
              <a:t>The science capital teaching approach: engaging students with science, promoting social justice</a:t>
            </a:r>
            <a:r>
              <a:rPr lang="en-US" sz="1100">
                <a:latin typeface="Arial"/>
                <a:ea typeface="Arial"/>
                <a:cs typeface="Arial"/>
                <a:sym typeface="Arial"/>
              </a:rPr>
              <a:t>. London: University College London.</a:t>
            </a:r>
            <a:endParaRPr sz="11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I kan formidle viden fra Big Bang til Naturfag så det rammer en bred vifte af elever.</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p:txBody>
      </p:sp>
      <p:sp>
        <p:nvSpPr>
          <p:cNvPr id="151" name="Google Shape;151;g58007a1871_0_2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Logo">
  <p:cSld name="1_Logo">
    <p:bg>
      <p:bgPr>
        <a:solidFill>
          <a:schemeClr val="accent1"/>
        </a:solidFill>
      </p:bgPr>
    </p:bg>
    <p:spTree>
      <p:nvGrpSpPr>
        <p:cNvPr id="10" name="Shape 10"/>
        <p:cNvGrpSpPr/>
        <p:nvPr/>
      </p:nvGrpSpPr>
      <p:grpSpPr>
        <a:xfrm>
          <a:off x="0" y="0"/>
          <a:ext cx="0" cy="0"/>
          <a:chOff x="0" y="0"/>
          <a:chExt cx="0" cy="0"/>
        </a:xfrm>
      </p:grpSpPr>
      <p:pic>
        <p:nvPicPr>
          <p:cNvPr descr="astra_pink_RGB.ai" id="11" name="Google Shape;11;p2"/>
          <p:cNvPicPr preferRelativeResize="0"/>
          <p:nvPr/>
        </p:nvPicPr>
        <p:blipFill rotWithShape="1">
          <a:blip r:embed="rId2">
            <a:alphaModFix/>
          </a:blip>
          <a:srcRect b="0" l="0" r="0" t="0"/>
          <a:stretch/>
        </p:blipFill>
        <p:spPr>
          <a:xfrm>
            <a:off x="2426118" y="1623049"/>
            <a:ext cx="4819910" cy="1290456"/>
          </a:xfrm>
          <a:prstGeom prst="rect">
            <a:avLst/>
          </a:prstGeom>
          <a:noFill/>
          <a:ln>
            <a:noFill/>
          </a:ln>
        </p:spPr>
      </p:pic>
      <p:sp>
        <p:nvSpPr>
          <p:cNvPr id="12" name="Google Shape;12;p2"/>
          <p:cNvSpPr txBox="1"/>
          <p:nvPr/>
        </p:nvSpPr>
        <p:spPr>
          <a:xfrm>
            <a:off x="186225" y="4723625"/>
            <a:ext cx="2606100" cy="283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US" sz="800">
                <a:solidFill>
                  <a:schemeClr val="accent3"/>
                </a:solidFill>
                <a:latin typeface="Verdana"/>
                <a:ea typeface="Verdana"/>
                <a:cs typeface="Verdana"/>
                <a:sym typeface="Verdana"/>
              </a:rPr>
              <a:t>*Center for Læring i Natur, Teknik og Sundhed</a:t>
            </a:r>
            <a:endParaRPr sz="800">
              <a:solidFill>
                <a:schemeClr val="accent3"/>
              </a:solidFill>
              <a:latin typeface="Verdana"/>
              <a:ea typeface="Verdana"/>
              <a:cs typeface="Verdana"/>
              <a:sym typeface="Verdan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6_Bullets_billedcollage">
  <p:cSld name="6_Bullets_billedcollage">
    <p:spTree>
      <p:nvGrpSpPr>
        <p:cNvPr id="63" name="Shape 63"/>
        <p:cNvGrpSpPr/>
        <p:nvPr/>
      </p:nvGrpSpPr>
      <p:grpSpPr>
        <a:xfrm>
          <a:off x="0" y="0"/>
          <a:ext cx="0" cy="0"/>
          <a:chOff x="0" y="0"/>
          <a:chExt cx="0" cy="0"/>
        </a:xfrm>
      </p:grpSpPr>
      <p:sp>
        <p:nvSpPr>
          <p:cNvPr id="64" name="Google Shape;64;p11"/>
          <p:cNvSpPr/>
          <p:nvPr/>
        </p:nvSpPr>
        <p:spPr>
          <a:xfrm>
            <a:off x="4576375" y="0"/>
            <a:ext cx="4562700" cy="2697600"/>
          </a:xfrm>
          <a:prstGeom prst="rect">
            <a:avLst/>
          </a:prstGeom>
          <a:solidFill>
            <a:srgbClr val="FFFFFF"/>
          </a:solid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1"/>
          <p:cNvSpPr/>
          <p:nvPr/>
        </p:nvSpPr>
        <p:spPr>
          <a:xfrm>
            <a:off x="4576363" y="2817775"/>
            <a:ext cx="2215500" cy="2324100"/>
          </a:xfrm>
          <a:prstGeom prst="rect">
            <a:avLst/>
          </a:prstGeom>
          <a:solidFill>
            <a:srgbClr val="FFFFFF"/>
          </a:solid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1"/>
          <p:cNvSpPr/>
          <p:nvPr/>
        </p:nvSpPr>
        <p:spPr>
          <a:xfrm>
            <a:off x="6928538" y="2817775"/>
            <a:ext cx="2215500" cy="2324100"/>
          </a:xfrm>
          <a:prstGeom prst="rect">
            <a:avLst/>
          </a:prstGeom>
          <a:solidFill>
            <a:srgbClr val="FFFFFF"/>
          </a:solid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astra_blue_RGB.ai" id="67" name="Google Shape;67;p11"/>
          <p:cNvPicPr preferRelativeResize="0"/>
          <p:nvPr/>
        </p:nvPicPr>
        <p:blipFill rotWithShape="1">
          <a:blip r:embed="rId2">
            <a:alphaModFix/>
          </a:blip>
          <a:srcRect b="0" l="0" r="0" t="0"/>
          <a:stretch/>
        </p:blipFill>
        <p:spPr>
          <a:xfrm>
            <a:off x="8153902" y="220899"/>
            <a:ext cx="808663" cy="216507"/>
          </a:xfrm>
          <a:prstGeom prst="rect">
            <a:avLst/>
          </a:prstGeom>
          <a:noFill/>
          <a:ln>
            <a:noFill/>
          </a:ln>
        </p:spPr>
      </p:pic>
      <p:sp>
        <p:nvSpPr>
          <p:cNvPr id="68" name="Google Shape;68;p11"/>
          <p:cNvSpPr txBox="1"/>
          <p:nvPr/>
        </p:nvSpPr>
        <p:spPr>
          <a:xfrm>
            <a:off x="186225" y="4723625"/>
            <a:ext cx="2606100" cy="283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US" sz="800">
                <a:solidFill>
                  <a:schemeClr val="accent4"/>
                </a:solidFill>
                <a:latin typeface="Verdana"/>
                <a:ea typeface="Verdana"/>
                <a:cs typeface="Verdana"/>
                <a:sym typeface="Verdana"/>
              </a:rPr>
              <a:t>*Center for Læring i Natur, Teknik og Sundhed</a:t>
            </a:r>
            <a:endParaRPr sz="800">
              <a:solidFill>
                <a:schemeClr val="accent4"/>
              </a:solidFill>
              <a:latin typeface="Verdana"/>
              <a:ea typeface="Verdana"/>
              <a:cs typeface="Verdana"/>
              <a:sym typeface="Verdana"/>
            </a:endParaRPr>
          </a:p>
        </p:txBody>
      </p:sp>
      <p:sp>
        <p:nvSpPr>
          <p:cNvPr id="69" name="Google Shape;69;p11"/>
          <p:cNvSpPr txBox="1"/>
          <p:nvPr>
            <p:ph type="title"/>
          </p:nvPr>
        </p:nvSpPr>
        <p:spPr>
          <a:xfrm>
            <a:off x="986700" y="850250"/>
            <a:ext cx="2939100" cy="18474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3000">
                <a:latin typeface="Verdana"/>
                <a:ea typeface="Verdana"/>
                <a:cs typeface="Verdana"/>
                <a:sym typeface="Verdan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70" name="Google Shape;70;p11"/>
          <p:cNvSpPr txBox="1"/>
          <p:nvPr>
            <p:ph idx="1" type="body"/>
          </p:nvPr>
        </p:nvSpPr>
        <p:spPr>
          <a:xfrm>
            <a:off x="986700" y="2817774"/>
            <a:ext cx="3128100" cy="1391700"/>
          </a:xfrm>
          <a:prstGeom prst="rect">
            <a:avLst/>
          </a:prstGeom>
          <a:noFill/>
          <a:ln>
            <a:noFill/>
          </a:ln>
        </p:spPr>
        <p:txBody>
          <a:bodyPr anchorCtr="0" anchor="t" bIns="91425" lIns="91425" spcFirstLastPara="1" rIns="91425" wrap="square" tIns="91425">
            <a:noAutofit/>
          </a:bodyPr>
          <a:lstStyle>
            <a:lvl1pPr indent="-311150" lvl="0" marL="457200" rtl="0">
              <a:spcBef>
                <a:spcPts val="0"/>
              </a:spcBef>
              <a:spcAft>
                <a:spcPts val="0"/>
              </a:spcAft>
              <a:buSzPts val="1300"/>
              <a:buFont typeface="Verdana"/>
              <a:buChar char="●"/>
              <a:defRPr sz="1300">
                <a:latin typeface="Verdana"/>
                <a:ea typeface="Verdana"/>
                <a:cs typeface="Verdana"/>
                <a:sym typeface="Verdana"/>
              </a:defRPr>
            </a:lvl1pPr>
            <a:lvl2pPr indent="-311150" lvl="1" marL="914400" rtl="0">
              <a:spcBef>
                <a:spcPts val="0"/>
              </a:spcBef>
              <a:spcAft>
                <a:spcPts val="0"/>
              </a:spcAft>
              <a:buSzPts val="1300"/>
              <a:buFont typeface="Verdana"/>
              <a:buChar char="○"/>
              <a:defRPr sz="1300">
                <a:latin typeface="Verdana"/>
                <a:ea typeface="Verdana"/>
                <a:cs typeface="Verdana"/>
                <a:sym typeface="Verdana"/>
              </a:defRPr>
            </a:lvl2pPr>
            <a:lvl3pPr indent="-311150" lvl="2" marL="1371600" rtl="0">
              <a:spcBef>
                <a:spcPts val="0"/>
              </a:spcBef>
              <a:spcAft>
                <a:spcPts val="0"/>
              </a:spcAft>
              <a:buSzPts val="1300"/>
              <a:buFont typeface="Verdana"/>
              <a:buChar char="■"/>
              <a:defRPr sz="1300">
                <a:latin typeface="Verdana"/>
                <a:ea typeface="Verdana"/>
                <a:cs typeface="Verdana"/>
                <a:sym typeface="Verdana"/>
              </a:defRPr>
            </a:lvl3pPr>
            <a:lvl4pPr indent="-311150" lvl="3" marL="1828800" rtl="0">
              <a:spcBef>
                <a:spcPts val="0"/>
              </a:spcBef>
              <a:spcAft>
                <a:spcPts val="0"/>
              </a:spcAft>
              <a:buSzPts val="1300"/>
              <a:buFont typeface="Verdana"/>
              <a:buChar char="●"/>
              <a:defRPr sz="1300">
                <a:latin typeface="Verdana"/>
                <a:ea typeface="Verdana"/>
                <a:cs typeface="Verdana"/>
                <a:sym typeface="Verdana"/>
              </a:defRPr>
            </a:lvl4pPr>
            <a:lvl5pPr indent="-311150" lvl="4" marL="2286000" rtl="0">
              <a:spcBef>
                <a:spcPts val="0"/>
              </a:spcBef>
              <a:spcAft>
                <a:spcPts val="0"/>
              </a:spcAft>
              <a:buSzPts val="1300"/>
              <a:buFont typeface="Verdana"/>
              <a:buChar char="○"/>
              <a:defRPr sz="1300">
                <a:latin typeface="Verdana"/>
                <a:ea typeface="Verdana"/>
                <a:cs typeface="Verdana"/>
                <a:sym typeface="Verdana"/>
              </a:defRPr>
            </a:lvl5pPr>
            <a:lvl6pPr indent="-311150" lvl="5" marL="2743200" rtl="0">
              <a:spcBef>
                <a:spcPts val="0"/>
              </a:spcBef>
              <a:spcAft>
                <a:spcPts val="0"/>
              </a:spcAft>
              <a:buSzPts val="1300"/>
              <a:buFont typeface="Verdana"/>
              <a:buChar char="■"/>
              <a:defRPr sz="1300">
                <a:latin typeface="Verdana"/>
                <a:ea typeface="Verdana"/>
                <a:cs typeface="Verdana"/>
                <a:sym typeface="Verdana"/>
              </a:defRPr>
            </a:lvl6pPr>
            <a:lvl7pPr indent="-311150" lvl="6" marL="3200400" rtl="0">
              <a:spcBef>
                <a:spcPts val="0"/>
              </a:spcBef>
              <a:spcAft>
                <a:spcPts val="0"/>
              </a:spcAft>
              <a:buSzPts val="1300"/>
              <a:buFont typeface="Verdana"/>
              <a:buChar char="●"/>
              <a:defRPr sz="1300">
                <a:latin typeface="Verdana"/>
                <a:ea typeface="Verdana"/>
                <a:cs typeface="Verdana"/>
                <a:sym typeface="Verdana"/>
              </a:defRPr>
            </a:lvl7pPr>
            <a:lvl8pPr indent="-311150" lvl="7" marL="3657600" rtl="0">
              <a:spcBef>
                <a:spcPts val="0"/>
              </a:spcBef>
              <a:spcAft>
                <a:spcPts val="0"/>
              </a:spcAft>
              <a:buSzPts val="1300"/>
              <a:buFont typeface="Verdana"/>
              <a:buChar char="○"/>
              <a:defRPr sz="1300">
                <a:latin typeface="Verdana"/>
                <a:ea typeface="Verdana"/>
                <a:cs typeface="Verdana"/>
                <a:sym typeface="Verdana"/>
              </a:defRPr>
            </a:lvl8pPr>
            <a:lvl9pPr indent="-311150" lvl="8" marL="4114800" rtl="0">
              <a:spcBef>
                <a:spcPts val="0"/>
              </a:spcBef>
              <a:spcAft>
                <a:spcPts val="0"/>
              </a:spcAft>
              <a:buSzPts val="1300"/>
              <a:buFont typeface="Verdana"/>
              <a:buChar char="■"/>
              <a:defRPr sz="1300">
                <a:latin typeface="Verdana"/>
                <a:ea typeface="Verdana"/>
                <a:cs typeface="Verdana"/>
                <a:sym typeface="Verdana"/>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7_Billede">
  <p:cSld name="7_Billede">
    <p:spTree>
      <p:nvGrpSpPr>
        <p:cNvPr id="71" name="Shape 7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8_Billede_tekst">
  <p:cSld name="8_Billede_tekst">
    <p:spTree>
      <p:nvGrpSpPr>
        <p:cNvPr id="72" name="Shape 72"/>
        <p:cNvGrpSpPr/>
        <p:nvPr/>
      </p:nvGrpSpPr>
      <p:grpSpPr>
        <a:xfrm>
          <a:off x="0" y="0"/>
          <a:ext cx="0" cy="0"/>
          <a:chOff x="0" y="0"/>
          <a:chExt cx="0" cy="0"/>
        </a:xfrm>
      </p:grpSpPr>
      <p:pic>
        <p:nvPicPr>
          <p:cNvPr descr="astra_red_RGB.png" id="73" name="Google Shape;73;p13"/>
          <p:cNvPicPr preferRelativeResize="0"/>
          <p:nvPr/>
        </p:nvPicPr>
        <p:blipFill rotWithShape="1">
          <a:blip r:embed="rId2">
            <a:alphaModFix/>
          </a:blip>
          <a:srcRect b="0" l="0" r="0" t="0"/>
          <a:stretch/>
        </p:blipFill>
        <p:spPr>
          <a:xfrm>
            <a:off x="8153902" y="277594"/>
            <a:ext cx="808663" cy="208902"/>
          </a:xfrm>
          <a:prstGeom prst="rect">
            <a:avLst/>
          </a:prstGeom>
          <a:noFill/>
          <a:ln>
            <a:noFill/>
          </a:ln>
        </p:spPr>
      </p:pic>
      <p:sp>
        <p:nvSpPr>
          <p:cNvPr id="74" name="Google Shape;74;p13"/>
          <p:cNvSpPr txBox="1"/>
          <p:nvPr>
            <p:ph type="title"/>
          </p:nvPr>
        </p:nvSpPr>
        <p:spPr>
          <a:xfrm>
            <a:off x="1014600" y="1596050"/>
            <a:ext cx="7114800" cy="2238900"/>
          </a:xfrm>
          <a:prstGeom prst="rect">
            <a:avLst/>
          </a:prstGeom>
          <a:noFill/>
          <a:ln>
            <a:noFill/>
          </a:ln>
        </p:spPr>
        <p:txBody>
          <a:bodyPr anchorCtr="0" anchor="ctr" bIns="91425" lIns="91425" spcFirstLastPara="1" rIns="91425" wrap="square" tIns="91425">
            <a:noAutofit/>
          </a:bodyPr>
          <a:lstStyle>
            <a:lvl1pPr indent="0" lvl="0" marL="0" marR="0" rtl="0" algn="ctr">
              <a:lnSpc>
                <a:spcPct val="102500"/>
              </a:lnSpc>
              <a:spcBef>
                <a:spcPts val="0"/>
              </a:spcBef>
              <a:spcAft>
                <a:spcPts val="0"/>
              </a:spcAft>
              <a:buClr>
                <a:schemeClr val="dk2"/>
              </a:buClr>
              <a:buSzPts val="4800"/>
              <a:buFont typeface="Verdana"/>
              <a:buNone/>
              <a:defRPr b="1" i="0" sz="4800" u="none" cap="none" strike="noStrike">
                <a:solidFill>
                  <a:schemeClr val="dk2"/>
                </a:solidFill>
                <a:latin typeface="Verdana"/>
                <a:ea typeface="Verdana"/>
                <a:cs typeface="Verdana"/>
                <a:sym typeface="Verdana"/>
              </a:defRPr>
            </a:lvl1pPr>
            <a:lvl2pPr indent="0" lvl="1" rtl="0">
              <a:spcBef>
                <a:spcPts val="0"/>
              </a:spcBef>
              <a:spcAft>
                <a:spcPts val="0"/>
              </a:spcAft>
              <a:buClr>
                <a:schemeClr val="dk2"/>
              </a:buClr>
              <a:buSzPts val="1400"/>
              <a:buNone/>
              <a:defRPr sz="1800">
                <a:solidFill>
                  <a:schemeClr val="dk2"/>
                </a:solidFill>
              </a:defRPr>
            </a:lvl2pPr>
            <a:lvl3pPr indent="0" lvl="2" rtl="0">
              <a:spcBef>
                <a:spcPts val="0"/>
              </a:spcBef>
              <a:spcAft>
                <a:spcPts val="0"/>
              </a:spcAft>
              <a:buClr>
                <a:schemeClr val="dk2"/>
              </a:buClr>
              <a:buSzPts val="1400"/>
              <a:buNone/>
              <a:defRPr sz="1800">
                <a:solidFill>
                  <a:schemeClr val="dk2"/>
                </a:solidFill>
              </a:defRPr>
            </a:lvl3pPr>
            <a:lvl4pPr indent="0" lvl="3" rtl="0">
              <a:spcBef>
                <a:spcPts val="0"/>
              </a:spcBef>
              <a:spcAft>
                <a:spcPts val="0"/>
              </a:spcAft>
              <a:buClr>
                <a:schemeClr val="dk2"/>
              </a:buClr>
              <a:buSzPts val="1400"/>
              <a:buNone/>
              <a:defRPr sz="1800">
                <a:solidFill>
                  <a:schemeClr val="dk2"/>
                </a:solidFill>
              </a:defRPr>
            </a:lvl4pPr>
            <a:lvl5pPr indent="0" lvl="4" rtl="0">
              <a:spcBef>
                <a:spcPts val="0"/>
              </a:spcBef>
              <a:spcAft>
                <a:spcPts val="0"/>
              </a:spcAft>
              <a:buClr>
                <a:schemeClr val="dk2"/>
              </a:buClr>
              <a:buSzPts val="1400"/>
              <a:buNone/>
              <a:defRPr sz="1800">
                <a:solidFill>
                  <a:schemeClr val="dk2"/>
                </a:solidFill>
              </a:defRPr>
            </a:lvl5pPr>
            <a:lvl6pPr indent="0" lvl="5" rtl="0">
              <a:spcBef>
                <a:spcPts val="0"/>
              </a:spcBef>
              <a:spcAft>
                <a:spcPts val="0"/>
              </a:spcAft>
              <a:buClr>
                <a:schemeClr val="dk2"/>
              </a:buClr>
              <a:buSzPts val="1400"/>
              <a:buNone/>
              <a:defRPr sz="1800">
                <a:solidFill>
                  <a:schemeClr val="dk2"/>
                </a:solidFill>
              </a:defRPr>
            </a:lvl6pPr>
            <a:lvl7pPr indent="0" lvl="6" rtl="0">
              <a:spcBef>
                <a:spcPts val="0"/>
              </a:spcBef>
              <a:spcAft>
                <a:spcPts val="0"/>
              </a:spcAft>
              <a:buClr>
                <a:schemeClr val="dk2"/>
              </a:buClr>
              <a:buSzPts val="1400"/>
              <a:buNone/>
              <a:defRPr sz="1800">
                <a:solidFill>
                  <a:schemeClr val="dk2"/>
                </a:solidFill>
              </a:defRPr>
            </a:lvl7pPr>
            <a:lvl8pPr indent="0" lvl="7" rtl="0">
              <a:spcBef>
                <a:spcPts val="0"/>
              </a:spcBef>
              <a:spcAft>
                <a:spcPts val="0"/>
              </a:spcAft>
              <a:buClr>
                <a:schemeClr val="dk2"/>
              </a:buClr>
              <a:buSzPts val="1400"/>
              <a:buNone/>
              <a:defRPr sz="1800">
                <a:solidFill>
                  <a:schemeClr val="dk2"/>
                </a:solidFill>
              </a:defRPr>
            </a:lvl8pPr>
            <a:lvl9pPr indent="0" lvl="8" rtl="0">
              <a:spcBef>
                <a:spcPts val="0"/>
              </a:spcBef>
              <a:spcAft>
                <a:spcPts val="0"/>
              </a:spcAft>
              <a:buClr>
                <a:schemeClr val="dk2"/>
              </a:buClr>
              <a:buSzPts val="1400"/>
              <a:buNone/>
              <a:defRPr sz="1800">
                <a:solidFill>
                  <a:schemeClr val="dk2"/>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8_Fuldfarve_tekst">
  <p:cSld name="8_Fuldfarve_tekst">
    <p:spTree>
      <p:nvGrpSpPr>
        <p:cNvPr id="75" name="Shape 75"/>
        <p:cNvGrpSpPr/>
        <p:nvPr/>
      </p:nvGrpSpPr>
      <p:grpSpPr>
        <a:xfrm>
          <a:off x="0" y="0"/>
          <a:ext cx="0" cy="0"/>
          <a:chOff x="0" y="0"/>
          <a:chExt cx="0" cy="0"/>
        </a:xfrm>
      </p:grpSpPr>
      <p:sp>
        <p:nvSpPr>
          <p:cNvPr id="76" name="Google Shape;76;p14"/>
          <p:cNvSpPr/>
          <p:nvPr/>
        </p:nvSpPr>
        <p:spPr>
          <a:xfrm>
            <a:off x="0" y="0"/>
            <a:ext cx="9144000" cy="51435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stra_blue_RGB.ai" id="77" name="Google Shape;77;p14"/>
          <p:cNvPicPr preferRelativeResize="0"/>
          <p:nvPr/>
        </p:nvPicPr>
        <p:blipFill rotWithShape="1">
          <a:blip r:embed="rId2">
            <a:alphaModFix/>
          </a:blip>
          <a:srcRect b="0" l="0" r="0" t="0"/>
          <a:stretch/>
        </p:blipFill>
        <p:spPr>
          <a:xfrm>
            <a:off x="8153902" y="277594"/>
            <a:ext cx="808663" cy="216507"/>
          </a:xfrm>
          <a:prstGeom prst="rect">
            <a:avLst/>
          </a:prstGeom>
          <a:noFill/>
          <a:ln>
            <a:noFill/>
          </a:ln>
        </p:spPr>
      </p:pic>
      <p:sp>
        <p:nvSpPr>
          <p:cNvPr id="78" name="Google Shape;78;p14"/>
          <p:cNvSpPr txBox="1"/>
          <p:nvPr/>
        </p:nvSpPr>
        <p:spPr>
          <a:xfrm>
            <a:off x="186225" y="4723625"/>
            <a:ext cx="2606100" cy="283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US" sz="800">
                <a:solidFill>
                  <a:schemeClr val="accent4"/>
                </a:solidFill>
                <a:latin typeface="Verdana"/>
                <a:ea typeface="Verdana"/>
                <a:cs typeface="Verdana"/>
                <a:sym typeface="Verdana"/>
              </a:rPr>
              <a:t>*Det nationale </a:t>
            </a:r>
            <a:r>
              <a:rPr lang="en-US" sz="800">
                <a:solidFill>
                  <a:schemeClr val="lt2"/>
                </a:solidFill>
                <a:latin typeface="Verdana"/>
                <a:ea typeface="Verdana"/>
                <a:cs typeface="Verdana"/>
                <a:sym typeface="Verdana"/>
              </a:rPr>
              <a:t>naturfags</a:t>
            </a:r>
            <a:r>
              <a:rPr lang="en-US" sz="800">
                <a:solidFill>
                  <a:schemeClr val="accent4"/>
                </a:solidFill>
                <a:latin typeface="Verdana"/>
                <a:ea typeface="Verdana"/>
                <a:cs typeface="Verdana"/>
                <a:sym typeface="Verdana"/>
              </a:rPr>
              <a:t>center</a:t>
            </a:r>
            <a:endParaRPr sz="800">
              <a:solidFill>
                <a:schemeClr val="accent4"/>
              </a:solidFill>
              <a:latin typeface="Verdana"/>
              <a:ea typeface="Verdana"/>
              <a:cs typeface="Verdana"/>
              <a:sym typeface="Verdana"/>
            </a:endParaRPr>
          </a:p>
        </p:txBody>
      </p:sp>
      <p:sp>
        <p:nvSpPr>
          <p:cNvPr id="79" name="Google Shape;79;p14"/>
          <p:cNvSpPr txBox="1"/>
          <p:nvPr>
            <p:ph type="title"/>
          </p:nvPr>
        </p:nvSpPr>
        <p:spPr>
          <a:xfrm>
            <a:off x="1014600" y="1596050"/>
            <a:ext cx="7114800" cy="2238900"/>
          </a:xfrm>
          <a:prstGeom prst="rect">
            <a:avLst/>
          </a:prstGeom>
          <a:noFill/>
          <a:ln>
            <a:noFill/>
          </a:ln>
        </p:spPr>
        <p:txBody>
          <a:bodyPr anchorCtr="0" anchor="ctr" bIns="91425" lIns="91425" spcFirstLastPara="1" rIns="91425" wrap="square" tIns="91425">
            <a:noAutofit/>
          </a:bodyPr>
          <a:lstStyle>
            <a:lvl1pPr indent="0" lvl="0" marL="0" marR="0" rtl="0" algn="ctr">
              <a:lnSpc>
                <a:spcPct val="102500"/>
              </a:lnSpc>
              <a:spcBef>
                <a:spcPts val="0"/>
              </a:spcBef>
              <a:spcAft>
                <a:spcPts val="0"/>
              </a:spcAft>
              <a:buClr>
                <a:schemeClr val="lt2"/>
              </a:buClr>
              <a:buSzPts val="4800"/>
              <a:buFont typeface="Verdana"/>
              <a:buNone/>
              <a:defRPr b="1" i="0" sz="4800" u="none" cap="none" strike="noStrike">
                <a:solidFill>
                  <a:schemeClr val="lt2"/>
                </a:solidFill>
                <a:latin typeface="Verdana"/>
                <a:ea typeface="Verdana"/>
                <a:cs typeface="Verdana"/>
                <a:sym typeface="Verdana"/>
              </a:defRPr>
            </a:lvl1pPr>
            <a:lvl2pPr indent="0" lvl="1" rtl="0">
              <a:spcBef>
                <a:spcPts val="0"/>
              </a:spcBef>
              <a:spcAft>
                <a:spcPts val="0"/>
              </a:spcAft>
              <a:buClr>
                <a:schemeClr val="lt2"/>
              </a:buClr>
              <a:buSzPts val="1400"/>
              <a:buNone/>
              <a:defRPr sz="1800">
                <a:solidFill>
                  <a:schemeClr val="lt2"/>
                </a:solidFill>
              </a:defRPr>
            </a:lvl2pPr>
            <a:lvl3pPr indent="0" lvl="2" rtl="0">
              <a:spcBef>
                <a:spcPts val="0"/>
              </a:spcBef>
              <a:spcAft>
                <a:spcPts val="0"/>
              </a:spcAft>
              <a:buClr>
                <a:schemeClr val="lt2"/>
              </a:buClr>
              <a:buSzPts val="1400"/>
              <a:buNone/>
              <a:defRPr sz="1800">
                <a:solidFill>
                  <a:schemeClr val="lt2"/>
                </a:solidFill>
              </a:defRPr>
            </a:lvl3pPr>
            <a:lvl4pPr indent="0" lvl="3" rtl="0">
              <a:spcBef>
                <a:spcPts val="0"/>
              </a:spcBef>
              <a:spcAft>
                <a:spcPts val="0"/>
              </a:spcAft>
              <a:buClr>
                <a:schemeClr val="lt2"/>
              </a:buClr>
              <a:buSzPts val="1400"/>
              <a:buNone/>
              <a:defRPr sz="1800">
                <a:solidFill>
                  <a:schemeClr val="lt2"/>
                </a:solidFill>
              </a:defRPr>
            </a:lvl4pPr>
            <a:lvl5pPr indent="0" lvl="4" rtl="0">
              <a:spcBef>
                <a:spcPts val="0"/>
              </a:spcBef>
              <a:spcAft>
                <a:spcPts val="0"/>
              </a:spcAft>
              <a:buClr>
                <a:schemeClr val="lt2"/>
              </a:buClr>
              <a:buSzPts val="1400"/>
              <a:buNone/>
              <a:defRPr sz="1800">
                <a:solidFill>
                  <a:schemeClr val="lt2"/>
                </a:solidFill>
              </a:defRPr>
            </a:lvl5pPr>
            <a:lvl6pPr indent="0" lvl="5" rtl="0">
              <a:spcBef>
                <a:spcPts val="0"/>
              </a:spcBef>
              <a:spcAft>
                <a:spcPts val="0"/>
              </a:spcAft>
              <a:buClr>
                <a:schemeClr val="lt2"/>
              </a:buClr>
              <a:buSzPts val="1400"/>
              <a:buNone/>
              <a:defRPr sz="1800">
                <a:solidFill>
                  <a:schemeClr val="lt2"/>
                </a:solidFill>
              </a:defRPr>
            </a:lvl6pPr>
            <a:lvl7pPr indent="0" lvl="6" rtl="0">
              <a:spcBef>
                <a:spcPts val="0"/>
              </a:spcBef>
              <a:spcAft>
                <a:spcPts val="0"/>
              </a:spcAft>
              <a:buClr>
                <a:schemeClr val="lt2"/>
              </a:buClr>
              <a:buSzPts val="1400"/>
              <a:buNone/>
              <a:defRPr sz="1800">
                <a:solidFill>
                  <a:schemeClr val="lt2"/>
                </a:solidFill>
              </a:defRPr>
            </a:lvl7pPr>
            <a:lvl8pPr indent="0" lvl="7" rtl="0">
              <a:spcBef>
                <a:spcPts val="0"/>
              </a:spcBef>
              <a:spcAft>
                <a:spcPts val="0"/>
              </a:spcAft>
              <a:buClr>
                <a:schemeClr val="lt2"/>
              </a:buClr>
              <a:buSzPts val="1400"/>
              <a:buNone/>
              <a:defRPr sz="1800">
                <a:solidFill>
                  <a:schemeClr val="lt2"/>
                </a:solidFill>
              </a:defRPr>
            </a:lvl8pPr>
            <a:lvl9pPr indent="0" lvl="8" rtl="0">
              <a:spcBef>
                <a:spcPts val="0"/>
              </a:spcBef>
              <a:spcAft>
                <a:spcPts val="0"/>
              </a:spcAft>
              <a:buClr>
                <a:schemeClr val="lt2"/>
              </a:buClr>
              <a:buSzPts val="1400"/>
              <a:buNone/>
              <a:defRPr sz="1800">
                <a:solidFill>
                  <a:schemeClr val="lt2"/>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9_Tekst_søjlediagram">
  <p:cSld name="9_Tekst_søjlediagram">
    <p:spTree>
      <p:nvGrpSpPr>
        <p:cNvPr id="80" name="Shape 80"/>
        <p:cNvGrpSpPr/>
        <p:nvPr/>
      </p:nvGrpSpPr>
      <p:grpSpPr>
        <a:xfrm>
          <a:off x="0" y="0"/>
          <a:ext cx="0" cy="0"/>
          <a:chOff x="0" y="0"/>
          <a:chExt cx="0" cy="0"/>
        </a:xfrm>
      </p:grpSpPr>
      <p:pic>
        <p:nvPicPr>
          <p:cNvPr descr="astra_red_RGB.ai" id="81" name="Google Shape;81;p15"/>
          <p:cNvPicPr preferRelativeResize="0"/>
          <p:nvPr/>
        </p:nvPicPr>
        <p:blipFill rotWithShape="1">
          <a:blip r:embed="rId2">
            <a:alphaModFix/>
          </a:blip>
          <a:srcRect b="0" l="0" r="0" t="0"/>
          <a:stretch/>
        </p:blipFill>
        <p:spPr>
          <a:xfrm>
            <a:off x="8147766" y="282394"/>
            <a:ext cx="814799" cy="218150"/>
          </a:xfrm>
          <a:prstGeom prst="rect">
            <a:avLst/>
          </a:prstGeom>
          <a:noFill/>
          <a:ln>
            <a:noFill/>
          </a:ln>
        </p:spPr>
      </p:pic>
      <p:sp>
        <p:nvSpPr>
          <p:cNvPr id="82" name="Google Shape;82;p15"/>
          <p:cNvSpPr/>
          <p:nvPr/>
        </p:nvSpPr>
        <p:spPr>
          <a:xfrm>
            <a:off x="4581225" y="2319725"/>
            <a:ext cx="4246800" cy="1889700"/>
          </a:xfrm>
          <a:prstGeom prst="rect">
            <a:avLst/>
          </a:prstGeom>
          <a:solidFill>
            <a:srgbClr val="FFFFFF"/>
          </a:solid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5"/>
          <p:cNvSpPr txBox="1"/>
          <p:nvPr/>
        </p:nvSpPr>
        <p:spPr>
          <a:xfrm>
            <a:off x="186225" y="4723625"/>
            <a:ext cx="2606100" cy="283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US" sz="800">
                <a:solidFill>
                  <a:schemeClr val="accent1"/>
                </a:solidFill>
                <a:latin typeface="Verdana"/>
                <a:ea typeface="Verdana"/>
                <a:cs typeface="Verdana"/>
                <a:sym typeface="Verdana"/>
              </a:rPr>
              <a:t>*Center for Læring i Natur, Teknik og Sundhed</a:t>
            </a:r>
            <a:endParaRPr sz="800">
              <a:solidFill>
                <a:schemeClr val="accent1"/>
              </a:solidFill>
              <a:latin typeface="Verdana"/>
              <a:ea typeface="Verdana"/>
              <a:cs typeface="Verdana"/>
              <a:sym typeface="Verdana"/>
            </a:endParaRPr>
          </a:p>
        </p:txBody>
      </p:sp>
      <p:sp>
        <p:nvSpPr>
          <p:cNvPr id="84" name="Google Shape;84;p15"/>
          <p:cNvSpPr txBox="1"/>
          <p:nvPr>
            <p:ph type="title"/>
          </p:nvPr>
        </p:nvSpPr>
        <p:spPr>
          <a:xfrm>
            <a:off x="986700" y="850250"/>
            <a:ext cx="2939100" cy="1291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3000">
                <a:latin typeface="Verdana"/>
                <a:ea typeface="Verdana"/>
                <a:cs typeface="Verdana"/>
                <a:sym typeface="Verdan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5" name="Google Shape;85;p15"/>
          <p:cNvSpPr txBox="1"/>
          <p:nvPr>
            <p:ph idx="1" type="body"/>
          </p:nvPr>
        </p:nvSpPr>
        <p:spPr>
          <a:xfrm>
            <a:off x="986700" y="2319726"/>
            <a:ext cx="3128100" cy="1889700"/>
          </a:xfrm>
          <a:prstGeom prst="rect">
            <a:avLst/>
          </a:prstGeom>
          <a:noFill/>
          <a:ln>
            <a:noFill/>
          </a:ln>
        </p:spPr>
        <p:txBody>
          <a:bodyPr anchorCtr="0" anchor="t" bIns="91425" lIns="91425" spcFirstLastPara="1" rIns="91425" wrap="square" tIns="91425">
            <a:noAutofit/>
          </a:bodyPr>
          <a:lstStyle>
            <a:lvl1pPr indent="-311150" lvl="0" marL="457200" rtl="0">
              <a:spcBef>
                <a:spcPts val="0"/>
              </a:spcBef>
              <a:spcAft>
                <a:spcPts val="0"/>
              </a:spcAft>
              <a:buSzPts val="1300"/>
              <a:buFont typeface="Verdana"/>
              <a:buChar char="●"/>
              <a:defRPr sz="1300">
                <a:latin typeface="Verdana"/>
                <a:ea typeface="Verdana"/>
                <a:cs typeface="Verdana"/>
                <a:sym typeface="Verdana"/>
              </a:defRPr>
            </a:lvl1pPr>
            <a:lvl2pPr indent="-311150" lvl="1" marL="914400" rtl="0">
              <a:spcBef>
                <a:spcPts val="0"/>
              </a:spcBef>
              <a:spcAft>
                <a:spcPts val="0"/>
              </a:spcAft>
              <a:buSzPts val="1300"/>
              <a:buFont typeface="Verdana"/>
              <a:buChar char="○"/>
              <a:defRPr sz="1300">
                <a:latin typeface="Verdana"/>
                <a:ea typeface="Verdana"/>
                <a:cs typeface="Verdana"/>
                <a:sym typeface="Verdana"/>
              </a:defRPr>
            </a:lvl2pPr>
            <a:lvl3pPr indent="-311150" lvl="2" marL="1371600" rtl="0">
              <a:spcBef>
                <a:spcPts val="0"/>
              </a:spcBef>
              <a:spcAft>
                <a:spcPts val="0"/>
              </a:spcAft>
              <a:buSzPts val="1300"/>
              <a:buFont typeface="Verdana"/>
              <a:buChar char="■"/>
              <a:defRPr sz="1300">
                <a:latin typeface="Verdana"/>
                <a:ea typeface="Verdana"/>
                <a:cs typeface="Verdana"/>
                <a:sym typeface="Verdana"/>
              </a:defRPr>
            </a:lvl3pPr>
            <a:lvl4pPr indent="-311150" lvl="3" marL="1828800" rtl="0">
              <a:spcBef>
                <a:spcPts val="0"/>
              </a:spcBef>
              <a:spcAft>
                <a:spcPts val="0"/>
              </a:spcAft>
              <a:buSzPts val="1300"/>
              <a:buFont typeface="Verdana"/>
              <a:buChar char="●"/>
              <a:defRPr sz="1300">
                <a:latin typeface="Verdana"/>
                <a:ea typeface="Verdana"/>
                <a:cs typeface="Verdana"/>
                <a:sym typeface="Verdana"/>
              </a:defRPr>
            </a:lvl4pPr>
            <a:lvl5pPr indent="-311150" lvl="4" marL="2286000" rtl="0">
              <a:spcBef>
                <a:spcPts val="0"/>
              </a:spcBef>
              <a:spcAft>
                <a:spcPts val="0"/>
              </a:spcAft>
              <a:buSzPts val="1300"/>
              <a:buFont typeface="Verdana"/>
              <a:buChar char="○"/>
              <a:defRPr sz="1300">
                <a:latin typeface="Verdana"/>
                <a:ea typeface="Verdana"/>
                <a:cs typeface="Verdana"/>
                <a:sym typeface="Verdana"/>
              </a:defRPr>
            </a:lvl5pPr>
            <a:lvl6pPr indent="-311150" lvl="5" marL="2743200" rtl="0">
              <a:spcBef>
                <a:spcPts val="0"/>
              </a:spcBef>
              <a:spcAft>
                <a:spcPts val="0"/>
              </a:spcAft>
              <a:buSzPts val="1300"/>
              <a:buFont typeface="Verdana"/>
              <a:buChar char="■"/>
              <a:defRPr sz="1300">
                <a:latin typeface="Verdana"/>
                <a:ea typeface="Verdana"/>
                <a:cs typeface="Verdana"/>
                <a:sym typeface="Verdana"/>
              </a:defRPr>
            </a:lvl6pPr>
            <a:lvl7pPr indent="-311150" lvl="6" marL="3200400" rtl="0">
              <a:spcBef>
                <a:spcPts val="0"/>
              </a:spcBef>
              <a:spcAft>
                <a:spcPts val="0"/>
              </a:spcAft>
              <a:buSzPts val="1300"/>
              <a:buFont typeface="Verdana"/>
              <a:buChar char="●"/>
              <a:defRPr sz="1300">
                <a:latin typeface="Verdana"/>
                <a:ea typeface="Verdana"/>
                <a:cs typeface="Verdana"/>
                <a:sym typeface="Verdana"/>
              </a:defRPr>
            </a:lvl7pPr>
            <a:lvl8pPr indent="-311150" lvl="7" marL="3657600" rtl="0">
              <a:spcBef>
                <a:spcPts val="0"/>
              </a:spcBef>
              <a:spcAft>
                <a:spcPts val="0"/>
              </a:spcAft>
              <a:buSzPts val="1300"/>
              <a:buFont typeface="Verdana"/>
              <a:buChar char="○"/>
              <a:defRPr sz="1300">
                <a:latin typeface="Verdana"/>
                <a:ea typeface="Verdana"/>
                <a:cs typeface="Verdana"/>
                <a:sym typeface="Verdana"/>
              </a:defRPr>
            </a:lvl8pPr>
            <a:lvl9pPr indent="-311150" lvl="8" marL="4114800" rtl="0">
              <a:spcBef>
                <a:spcPts val="0"/>
              </a:spcBef>
              <a:spcAft>
                <a:spcPts val="0"/>
              </a:spcAft>
              <a:buSzPts val="1300"/>
              <a:buFont typeface="Verdana"/>
              <a:buChar char="■"/>
              <a:defRPr sz="1300">
                <a:latin typeface="Verdana"/>
                <a:ea typeface="Verdana"/>
                <a:cs typeface="Verdana"/>
                <a:sym typeface="Verdana"/>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Forside_fuldfarve">
  <p:cSld name="2_Forside_fuldfarve">
    <p:bg>
      <p:bgPr>
        <a:solidFill>
          <a:schemeClr val="accent1"/>
        </a:solidFill>
      </p:bgPr>
    </p:bg>
    <p:spTree>
      <p:nvGrpSpPr>
        <p:cNvPr id="13" name="Shape 13"/>
        <p:cNvGrpSpPr/>
        <p:nvPr/>
      </p:nvGrpSpPr>
      <p:grpSpPr>
        <a:xfrm>
          <a:off x="0" y="0"/>
          <a:ext cx="0" cy="0"/>
          <a:chOff x="0" y="0"/>
          <a:chExt cx="0" cy="0"/>
        </a:xfrm>
      </p:grpSpPr>
      <p:pic>
        <p:nvPicPr>
          <p:cNvPr descr="astra_pink_RGB.ai" id="14" name="Google Shape;14;p3"/>
          <p:cNvPicPr preferRelativeResize="0"/>
          <p:nvPr/>
        </p:nvPicPr>
        <p:blipFill rotWithShape="1">
          <a:blip r:embed="rId2">
            <a:alphaModFix/>
          </a:blip>
          <a:srcRect b="0" l="0" r="0" t="0"/>
          <a:stretch/>
        </p:blipFill>
        <p:spPr>
          <a:xfrm>
            <a:off x="8153902" y="269989"/>
            <a:ext cx="808663" cy="216507"/>
          </a:xfrm>
          <a:prstGeom prst="rect">
            <a:avLst/>
          </a:prstGeom>
          <a:noFill/>
          <a:ln>
            <a:noFill/>
          </a:ln>
        </p:spPr>
      </p:pic>
      <p:sp>
        <p:nvSpPr>
          <p:cNvPr id="15" name="Google Shape;15;p3"/>
          <p:cNvSpPr txBox="1"/>
          <p:nvPr/>
        </p:nvSpPr>
        <p:spPr>
          <a:xfrm>
            <a:off x="5789775" y="4566650"/>
            <a:ext cx="3096600" cy="377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t/>
            </a:r>
            <a:endParaRPr sz="800">
              <a:solidFill>
                <a:schemeClr val="accent3"/>
              </a:solidFill>
              <a:latin typeface="Verdana"/>
              <a:ea typeface="Verdana"/>
              <a:cs typeface="Verdana"/>
              <a:sym typeface="Verdana"/>
            </a:endParaRPr>
          </a:p>
        </p:txBody>
      </p:sp>
      <p:sp>
        <p:nvSpPr>
          <p:cNvPr id="16" name="Google Shape;16;p3"/>
          <p:cNvSpPr txBox="1"/>
          <p:nvPr>
            <p:ph idx="1" type="body"/>
          </p:nvPr>
        </p:nvSpPr>
        <p:spPr>
          <a:xfrm>
            <a:off x="5857300" y="4533650"/>
            <a:ext cx="3029100" cy="420900"/>
          </a:xfrm>
          <a:prstGeom prst="rect">
            <a:avLst/>
          </a:prstGeom>
          <a:noFill/>
          <a:ln>
            <a:noFill/>
          </a:ln>
        </p:spPr>
        <p:txBody>
          <a:bodyPr anchorCtr="0" anchor="b" bIns="91425" lIns="91425" spcFirstLastPara="1" rIns="91425" wrap="square" tIns="91425">
            <a:noAutofit/>
          </a:bodyPr>
          <a:lstStyle>
            <a:lvl1pPr indent="-279400" lvl="0" marL="457200" algn="r">
              <a:spcBef>
                <a:spcPts val="0"/>
              </a:spcBef>
              <a:spcAft>
                <a:spcPts val="0"/>
              </a:spcAft>
              <a:buClr>
                <a:schemeClr val="accent3"/>
              </a:buClr>
              <a:buSzPts val="800"/>
              <a:buFont typeface="Verdana"/>
              <a:buChar char="●"/>
              <a:defRPr sz="800">
                <a:solidFill>
                  <a:schemeClr val="accent3"/>
                </a:solidFill>
                <a:latin typeface="Verdana"/>
                <a:ea typeface="Verdana"/>
                <a:cs typeface="Verdana"/>
                <a:sym typeface="Verdana"/>
              </a:defRPr>
            </a:lvl1pPr>
            <a:lvl2pPr indent="-279400" lvl="1" marL="914400" algn="r">
              <a:spcBef>
                <a:spcPts val="0"/>
              </a:spcBef>
              <a:spcAft>
                <a:spcPts val="0"/>
              </a:spcAft>
              <a:buClr>
                <a:schemeClr val="accent3"/>
              </a:buClr>
              <a:buSzPts val="800"/>
              <a:buFont typeface="Verdana"/>
              <a:buChar char="○"/>
              <a:defRPr sz="800">
                <a:solidFill>
                  <a:schemeClr val="accent3"/>
                </a:solidFill>
                <a:latin typeface="Verdana"/>
                <a:ea typeface="Verdana"/>
                <a:cs typeface="Verdana"/>
                <a:sym typeface="Verdana"/>
              </a:defRPr>
            </a:lvl2pPr>
            <a:lvl3pPr indent="-279400" lvl="2" marL="1371600" algn="r">
              <a:spcBef>
                <a:spcPts val="0"/>
              </a:spcBef>
              <a:spcAft>
                <a:spcPts val="0"/>
              </a:spcAft>
              <a:buClr>
                <a:schemeClr val="accent3"/>
              </a:buClr>
              <a:buSzPts val="800"/>
              <a:buFont typeface="Verdana"/>
              <a:buChar char="■"/>
              <a:defRPr sz="800">
                <a:solidFill>
                  <a:schemeClr val="accent3"/>
                </a:solidFill>
                <a:latin typeface="Verdana"/>
                <a:ea typeface="Verdana"/>
                <a:cs typeface="Verdana"/>
                <a:sym typeface="Verdana"/>
              </a:defRPr>
            </a:lvl3pPr>
            <a:lvl4pPr indent="-279400" lvl="3" marL="1828800" algn="r">
              <a:spcBef>
                <a:spcPts val="0"/>
              </a:spcBef>
              <a:spcAft>
                <a:spcPts val="0"/>
              </a:spcAft>
              <a:buClr>
                <a:schemeClr val="accent3"/>
              </a:buClr>
              <a:buSzPts val="800"/>
              <a:buFont typeface="Verdana"/>
              <a:buChar char="●"/>
              <a:defRPr sz="800">
                <a:solidFill>
                  <a:schemeClr val="accent3"/>
                </a:solidFill>
                <a:latin typeface="Verdana"/>
                <a:ea typeface="Verdana"/>
                <a:cs typeface="Verdana"/>
                <a:sym typeface="Verdana"/>
              </a:defRPr>
            </a:lvl4pPr>
            <a:lvl5pPr indent="-279400" lvl="4" marL="2286000" algn="r">
              <a:spcBef>
                <a:spcPts val="0"/>
              </a:spcBef>
              <a:spcAft>
                <a:spcPts val="0"/>
              </a:spcAft>
              <a:buClr>
                <a:schemeClr val="accent3"/>
              </a:buClr>
              <a:buSzPts val="800"/>
              <a:buFont typeface="Verdana"/>
              <a:buChar char="○"/>
              <a:defRPr sz="800">
                <a:solidFill>
                  <a:schemeClr val="accent3"/>
                </a:solidFill>
                <a:latin typeface="Verdana"/>
                <a:ea typeface="Verdana"/>
                <a:cs typeface="Verdana"/>
                <a:sym typeface="Verdana"/>
              </a:defRPr>
            </a:lvl5pPr>
            <a:lvl6pPr indent="-279400" lvl="5" marL="2743200" algn="r">
              <a:spcBef>
                <a:spcPts val="0"/>
              </a:spcBef>
              <a:spcAft>
                <a:spcPts val="0"/>
              </a:spcAft>
              <a:buClr>
                <a:schemeClr val="accent3"/>
              </a:buClr>
              <a:buSzPts val="800"/>
              <a:buFont typeface="Verdana"/>
              <a:buChar char="■"/>
              <a:defRPr sz="800">
                <a:solidFill>
                  <a:schemeClr val="accent3"/>
                </a:solidFill>
                <a:latin typeface="Verdana"/>
                <a:ea typeface="Verdana"/>
                <a:cs typeface="Verdana"/>
                <a:sym typeface="Verdana"/>
              </a:defRPr>
            </a:lvl6pPr>
            <a:lvl7pPr indent="-279400" lvl="6" marL="3200400" algn="r">
              <a:spcBef>
                <a:spcPts val="0"/>
              </a:spcBef>
              <a:spcAft>
                <a:spcPts val="0"/>
              </a:spcAft>
              <a:buClr>
                <a:schemeClr val="accent3"/>
              </a:buClr>
              <a:buSzPts val="800"/>
              <a:buFont typeface="Verdana"/>
              <a:buChar char="●"/>
              <a:defRPr sz="800">
                <a:solidFill>
                  <a:schemeClr val="accent3"/>
                </a:solidFill>
                <a:latin typeface="Verdana"/>
                <a:ea typeface="Verdana"/>
                <a:cs typeface="Verdana"/>
                <a:sym typeface="Verdana"/>
              </a:defRPr>
            </a:lvl7pPr>
            <a:lvl8pPr indent="-279400" lvl="7" marL="3657600" algn="r">
              <a:spcBef>
                <a:spcPts val="0"/>
              </a:spcBef>
              <a:spcAft>
                <a:spcPts val="0"/>
              </a:spcAft>
              <a:buClr>
                <a:schemeClr val="accent3"/>
              </a:buClr>
              <a:buSzPts val="800"/>
              <a:buFont typeface="Verdana"/>
              <a:buChar char="○"/>
              <a:defRPr sz="800">
                <a:solidFill>
                  <a:schemeClr val="accent3"/>
                </a:solidFill>
                <a:latin typeface="Verdana"/>
                <a:ea typeface="Verdana"/>
                <a:cs typeface="Verdana"/>
                <a:sym typeface="Verdana"/>
              </a:defRPr>
            </a:lvl8pPr>
            <a:lvl9pPr indent="-279400" lvl="8" marL="4114800" algn="r">
              <a:spcBef>
                <a:spcPts val="0"/>
              </a:spcBef>
              <a:spcAft>
                <a:spcPts val="0"/>
              </a:spcAft>
              <a:buClr>
                <a:schemeClr val="accent3"/>
              </a:buClr>
              <a:buSzPts val="800"/>
              <a:buFont typeface="Verdana"/>
              <a:buChar char="■"/>
              <a:defRPr sz="800">
                <a:solidFill>
                  <a:schemeClr val="accent3"/>
                </a:solidFill>
                <a:latin typeface="Verdana"/>
                <a:ea typeface="Verdana"/>
                <a:cs typeface="Verdana"/>
                <a:sym typeface="Verdana"/>
              </a:defRPr>
            </a:lvl9pPr>
          </a:lstStyle>
          <a:p/>
        </p:txBody>
      </p:sp>
      <p:sp>
        <p:nvSpPr>
          <p:cNvPr id="17" name="Google Shape;17;p3"/>
          <p:cNvSpPr txBox="1"/>
          <p:nvPr/>
        </p:nvSpPr>
        <p:spPr>
          <a:xfrm>
            <a:off x="186225" y="4723625"/>
            <a:ext cx="2606100" cy="283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US" sz="800">
                <a:solidFill>
                  <a:schemeClr val="accent3"/>
                </a:solidFill>
                <a:latin typeface="Verdana"/>
                <a:ea typeface="Verdana"/>
                <a:cs typeface="Verdana"/>
                <a:sym typeface="Verdana"/>
              </a:rPr>
              <a:t>*Center for Læring i Natur, Teknik og Sundhed</a:t>
            </a:r>
            <a:endParaRPr sz="800">
              <a:solidFill>
                <a:schemeClr val="accent3"/>
              </a:solidFill>
              <a:latin typeface="Verdana"/>
              <a:ea typeface="Verdana"/>
              <a:cs typeface="Verdana"/>
              <a:sym typeface="Verdana"/>
            </a:endParaRPr>
          </a:p>
        </p:txBody>
      </p:sp>
      <p:sp>
        <p:nvSpPr>
          <p:cNvPr id="18" name="Google Shape;18;p3"/>
          <p:cNvSpPr txBox="1"/>
          <p:nvPr>
            <p:ph type="title"/>
          </p:nvPr>
        </p:nvSpPr>
        <p:spPr>
          <a:xfrm>
            <a:off x="1014600" y="1596050"/>
            <a:ext cx="7114800" cy="2238900"/>
          </a:xfrm>
          <a:prstGeom prst="rect">
            <a:avLst/>
          </a:prstGeom>
          <a:noFill/>
          <a:ln>
            <a:noFill/>
          </a:ln>
        </p:spPr>
        <p:txBody>
          <a:bodyPr anchorCtr="0" anchor="ctr" bIns="91425" lIns="91425" spcFirstLastPara="1" rIns="91425" wrap="square" tIns="91425">
            <a:noAutofit/>
          </a:bodyPr>
          <a:lstStyle>
            <a:lvl1pPr indent="0" lvl="0" marL="0" marR="0" rtl="0" algn="ctr">
              <a:lnSpc>
                <a:spcPct val="102500"/>
              </a:lnSpc>
              <a:spcBef>
                <a:spcPts val="0"/>
              </a:spcBef>
              <a:spcAft>
                <a:spcPts val="0"/>
              </a:spcAft>
              <a:buClr>
                <a:srgbClr val="F7BEC5"/>
              </a:buClr>
              <a:buSzPts val="4800"/>
              <a:buFont typeface="Verdana"/>
              <a:buNone/>
              <a:defRPr b="1" i="0" sz="4800" u="none" cap="none" strike="noStrike">
                <a:solidFill>
                  <a:srgbClr val="F7BEC5"/>
                </a:solidFill>
                <a:latin typeface="Verdana"/>
                <a:ea typeface="Verdana"/>
                <a:cs typeface="Verdana"/>
                <a:sym typeface="Verdana"/>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Forside_billede">
  <p:cSld name="2_Forside_billede">
    <p:spTree>
      <p:nvGrpSpPr>
        <p:cNvPr id="19" name="Shape 19"/>
        <p:cNvGrpSpPr/>
        <p:nvPr/>
      </p:nvGrpSpPr>
      <p:grpSpPr>
        <a:xfrm>
          <a:off x="0" y="0"/>
          <a:ext cx="0" cy="0"/>
          <a:chOff x="0" y="0"/>
          <a:chExt cx="0" cy="0"/>
        </a:xfrm>
      </p:grpSpPr>
      <p:pic>
        <p:nvPicPr>
          <p:cNvPr descr="astra_red_RGB.ai" id="20" name="Google Shape;20;p4"/>
          <p:cNvPicPr preferRelativeResize="0"/>
          <p:nvPr/>
        </p:nvPicPr>
        <p:blipFill rotWithShape="1">
          <a:blip r:embed="rId2">
            <a:alphaModFix/>
          </a:blip>
          <a:srcRect b="0" l="0" r="0" t="0"/>
          <a:stretch/>
        </p:blipFill>
        <p:spPr>
          <a:xfrm>
            <a:off x="8147766" y="282394"/>
            <a:ext cx="814799" cy="218150"/>
          </a:xfrm>
          <a:prstGeom prst="rect">
            <a:avLst/>
          </a:prstGeom>
          <a:noFill/>
          <a:ln>
            <a:noFill/>
          </a:ln>
        </p:spPr>
      </p:pic>
      <p:sp>
        <p:nvSpPr>
          <p:cNvPr id="21" name="Google Shape;21;p4"/>
          <p:cNvSpPr txBox="1"/>
          <p:nvPr/>
        </p:nvSpPr>
        <p:spPr>
          <a:xfrm>
            <a:off x="186225" y="4723625"/>
            <a:ext cx="2606100" cy="283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US" sz="800">
                <a:solidFill>
                  <a:schemeClr val="accent1"/>
                </a:solidFill>
                <a:latin typeface="Verdana"/>
                <a:ea typeface="Verdana"/>
                <a:cs typeface="Verdana"/>
                <a:sym typeface="Verdana"/>
              </a:rPr>
              <a:t>*Center for Læring i Natur, Teknik og Sundhed</a:t>
            </a:r>
            <a:endParaRPr sz="800">
              <a:solidFill>
                <a:schemeClr val="accent1"/>
              </a:solidFill>
              <a:latin typeface="Verdana"/>
              <a:ea typeface="Verdana"/>
              <a:cs typeface="Verdana"/>
              <a:sym typeface="Verdana"/>
            </a:endParaRPr>
          </a:p>
        </p:txBody>
      </p:sp>
      <p:sp>
        <p:nvSpPr>
          <p:cNvPr id="22" name="Google Shape;22;p4"/>
          <p:cNvSpPr txBox="1"/>
          <p:nvPr>
            <p:ph type="title"/>
          </p:nvPr>
        </p:nvSpPr>
        <p:spPr>
          <a:xfrm>
            <a:off x="1014600" y="1596050"/>
            <a:ext cx="7114800" cy="2238900"/>
          </a:xfrm>
          <a:prstGeom prst="rect">
            <a:avLst/>
          </a:prstGeom>
          <a:noFill/>
          <a:ln>
            <a:noFill/>
          </a:ln>
        </p:spPr>
        <p:txBody>
          <a:bodyPr anchorCtr="0" anchor="ctr" bIns="91425" lIns="91425" spcFirstLastPara="1" rIns="91425" wrap="square" tIns="91425">
            <a:noAutofit/>
          </a:bodyPr>
          <a:lstStyle>
            <a:lvl1pPr indent="0" lvl="0" marL="0" marR="0" rtl="0" algn="ctr">
              <a:lnSpc>
                <a:spcPct val="102500"/>
              </a:lnSpc>
              <a:spcBef>
                <a:spcPts val="0"/>
              </a:spcBef>
              <a:spcAft>
                <a:spcPts val="0"/>
              </a:spcAft>
              <a:buClr>
                <a:schemeClr val="dk2"/>
              </a:buClr>
              <a:buSzPts val="4800"/>
              <a:buFont typeface="Verdana"/>
              <a:buNone/>
              <a:defRPr b="1" i="0" sz="4800" u="none" cap="none" strike="noStrike">
                <a:solidFill>
                  <a:schemeClr val="dk2"/>
                </a:solidFill>
                <a:latin typeface="Verdana"/>
                <a:ea typeface="Verdana"/>
                <a:cs typeface="Verdana"/>
                <a:sym typeface="Verdana"/>
              </a:defRPr>
            </a:lvl1pPr>
            <a:lvl2pPr indent="0" lvl="1" rtl="0">
              <a:spcBef>
                <a:spcPts val="0"/>
              </a:spcBef>
              <a:spcAft>
                <a:spcPts val="0"/>
              </a:spcAft>
              <a:buClr>
                <a:schemeClr val="dk2"/>
              </a:buClr>
              <a:buSzPts val="1400"/>
              <a:buNone/>
              <a:defRPr sz="1800">
                <a:solidFill>
                  <a:schemeClr val="dk2"/>
                </a:solidFill>
              </a:defRPr>
            </a:lvl2pPr>
            <a:lvl3pPr indent="0" lvl="2" rtl="0">
              <a:spcBef>
                <a:spcPts val="0"/>
              </a:spcBef>
              <a:spcAft>
                <a:spcPts val="0"/>
              </a:spcAft>
              <a:buClr>
                <a:schemeClr val="dk2"/>
              </a:buClr>
              <a:buSzPts val="1400"/>
              <a:buNone/>
              <a:defRPr sz="1800">
                <a:solidFill>
                  <a:schemeClr val="dk2"/>
                </a:solidFill>
              </a:defRPr>
            </a:lvl3pPr>
            <a:lvl4pPr indent="0" lvl="3" rtl="0">
              <a:spcBef>
                <a:spcPts val="0"/>
              </a:spcBef>
              <a:spcAft>
                <a:spcPts val="0"/>
              </a:spcAft>
              <a:buClr>
                <a:schemeClr val="dk2"/>
              </a:buClr>
              <a:buSzPts val="1400"/>
              <a:buNone/>
              <a:defRPr sz="1800">
                <a:solidFill>
                  <a:schemeClr val="dk2"/>
                </a:solidFill>
              </a:defRPr>
            </a:lvl4pPr>
            <a:lvl5pPr indent="0" lvl="4" rtl="0">
              <a:spcBef>
                <a:spcPts val="0"/>
              </a:spcBef>
              <a:spcAft>
                <a:spcPts val="0"/>
              </a:spcAft>
              <a:buClr>
                <a:schemeClr val="dk2"/>
              </a:buClr>
              <a:buSzPts val="1400"/>
              <a:buNone/>
              <a:defRPr sz="1800">
                <a:solidFill>
                  <a:schemeClr val="dk2"/>
                </a:solidFill>
              </a:defRPr>
            </a:lvl5pPr>
            <a:lvl6pPr indent="0" lvl="5" rtl="0">
              <a:spcBef>
                <a:spcPts val="0"/>
              </a:spcBef>
              <a:spcAft>
                <a:spcPts val="0"/>
              </a:spcAft>
              <a:buClr>
                <a:schemeClr val="dk2"/>
              </a:buClr>
              <a:buSzPts val="1400"/>
              <a:buNone/>
              <a:defRPr sz="1800">
                <a:solidFill>
                  <a:schemeClr val="dk2"/>
                </a:solidFill>
              </a:defRPr>
            </a:lvl6pPr>
            <a:lvl7pPr indent="0" lvl="6" rtl="0">
              <a:spcBef>
                <a:spcPts val="0"/>
              </a:spcBef>
              <a:spcAft>
                <a:spcPts val="0"/>
              </a:spcAft>
              <a:buClr>
                <a:schemeClr val="dk2"/>
              </a:buClr>
              <a:buSzPts val="1400"/>
              <a:buNone/>
              <a:defRPr sz="1800">
                <a:solidFill>
                  <a:schemeClr val="dk2"/>
                </a:solidFill>
              </a:defRPr>
            </a:lvl7pPr>
            <a:lvl8pPr indent="0" lvl="7" rtl="0">
              <a:spcBef>
                <a:spcPts val="0"/>
              </a:spcBef>
              <a:spcAft>
                <a:spcPts val="0"/>
              </a:spcAft>
              <a:buClr>
                <a:schemeClr val="dk2"/>
              </a:buClr>
              <a:buSzPts val="1400"/>
              <a:buNone/>
              <a:defRPr sz="1800">
                <a:solidFill>
                  <a:schemeClr val="dk2"/>
                </a:solidFill>
              </a:defRPr>
            </a:lvl8pPr>
            <a:lvl9pPr indent="0" lvl="8" rtl="0">
              <a:spcBef>
                <a:spcPts val="0"/>
              </a:spcBef>
              <a:spcAft>
                <a:spcPts val="0"/>
              </a:spcAft>
              <a:buClr>
                <a:schemeClr val="dk2"/>
              </a:buClr>
              <a:buSzPts val="1400"/>
              <a:buNone/>
              <a:defRPr sz="1800">
                <a:solidFill>
                  <a:schemeClr val="dk2"/>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Bullets_tekst-let">
  <p:cSld name="3_Bullets_tekst-let">
    <p:bg>
      <p:bgPr>
        <a:solidFill>
          <a:schemeClr val="lt1"/>
        </a:solidFill>
      </p:bgPr>
    </p:bg>
    <p:spTree>
      <p:nvGrpSpPr>
        <p:cNvPr id="23" name="Shape 23"/>
        <p:cNvGrpSpPr/>
        <p:nvPr/>
      </p:nvGrpSpPr>
      <p:grpSpPr>
        <a:xfrm>
          <a:off x="0" y="0"/>
          <a:ext cx="0" cy="0"/>
          <a:chOff x="0" y="0"/>
          <a:chExt cx="0" cy="0"/>
        </a:xfrm>
      </p:grpSpPr>
      <p:pic>
        <p:nvPicPr>
          <p:cNvPr descr="astra_red_RGB.ai" id="24" name="Google Shape;24;p5"/>
          <p:cNvPicPr preferRelativeResize="0"/>
          <p:nvPr/>
        </p:nvPicPr>
        <p:blipFill rotWithShape="1">
          <a:blip r:embed="rId2">
            <a:alphaModFix/>
          </a:blip>
          <a:srcRect b="0" l="0" r="0" t="0"/>
          <a:stretch/>
        </p:blipFill>
        <p:spPr>
          <a:xfrm>
            <a:off x="8147766" y="282394"/>
            <a:ext cx="814799" cy="218150"/>
          </a:xfrm>
          <a:prstGeom prst="rect">
            <a:avLst/>
          </a:prstGeom>
          <a:noFill/>
          <a:ln>
            <a:noFill/>
          </a:ln>
        </p:spPr>
      </p:pic>
      <p:sp>
        <p:nvSpPr>
          <p:cNvPr id="25" name="Google Shape;25;p5"/>
          <p:cNvSpPr txBox="1"/>
          <p:nvPr>
            <p:ph type="title"/>
          </p:nvPr>
        </p:nvSpPr>
        <p:spPr>
          <a:xfrm>
            <a:off x="986700" y="850250"/>
            <a:ext cx="4839000" cy="12912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None/>
              <a:defRPr b="1" sz="3000">
                <a:latin typeface="Verdana"/>
                <a:ea typeface="Verdana"/>
                <a:cs typeface="Verdana"/>
                <a:sym typeface="Verdana"/>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26" name="Google Shape;26;p5"/>
          <p:cNvSpPr txBox="1"/>
          <p:nvPr>
            <p:ph idx="1" type="subTitle"/>
          </p:nvPr>
        </p:nvSpPr>
        <p:spPr>
          <a:xfrm>
            <a:off x="986700" y="2319825"/>
            <a:ext cx="7226400" cy="2835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None/>
              <a:defRPr b="1" sz="1600">
                <a:latin typeface="Verdana"/>
                <a:ea typeface="Verdana"/>
                <a:cs typeface="Verdana"/>
                <a:sym typeface="Verdana"/>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27" name="Google Shape;27;p5"/>
          <p:cNvSpPr txBox="1"/>
          <p:nvPr>
            <p:ph idx="2" type="body"/>
          </p:nvPr>
        </p:nvSpPr>
        <p:spPr>
          <a:xfrm>
            <a:off x="994950" y="2603200"/>
            <a:ext cx="7226400" cy="1606200"/>
          </a:xfrm>
          <a:prstGeom prst="rect">
            <a:avLst/>
          </a:prstGeom>
          <a:noFill/>
          <a:ln>
            <a:noFill/>
          </a:ln>
        </p:spPr>
        <p:txBody>
          <a:bodyPr anchorCtr="0" anchor="t" bIns="91425" lIns="91425" spcFirstLastPara="1" rIns="91425" wrap="square" tIns="91425">
            <a:noAutofit/>
          </a:bodyPr>
          <a:lstStyle>
            <a:lvl1pPr indent="-304800" lvl="0" marL="457200">
              <a:spcBef>
                <a:spcPts val="0"/>
              </a:spcBef>
              <a:spcAft>
                <a:spcPts val="0"/>
              </a:spcAft>
              <a:buSzPts val="1200"/>
              <a:buFont typeface="Verdana"/>
              <a:buChar char="●"/>
              <a:defRPr sz="1200">
                <a:latin typeface="Verdana"/>
                <a:ea typeface="Verdana"/>
                <a:cs typeface="Verdana"/>
                <a:sym typeface="Verdana"/>
              </a:defRPr>
            </a:lvl1pPr>
            <a:lvl2pPr indent="-304800" lvl="1" marL="914400">
              <a:spcBef>
                <a:spcPts val="0"/>
              </a:spcBef>
              <a:spcAft>
                <a:spcPts val="0"/>
              </a:spcAft>
              <a:buSzPts val="1200"/>
              <a:buFont typeface="Verdana"/>
              <a:buChar char="○"/>
              <a:defRPr sz="1200">
                <a:latin typeface="Verdana"/>
                <a:ea typeface="Verdana"/>
                <a:cs typeface="Verdana"/>
                <a:sym typeface="Verdana"/>
              </a:defRPr>
            </a:lvl2pPr>
            <a:lvl3pPr indent="-304800" lvl="2" marL="1371600">
              <a:spcBef>
                <a:spcPts val="0"/>
              </a:spcBef>
              <a:spcAft>
                <a:spcPts val="0"/>
              </a:spcAft>
              <a:buSzPts val="1200"/>
              <a:buFont typeface="Verdana"/>
              <a:buChar char="■"/>
              <a:defRPr sz="1200">
                <a:latin typeface="Verdana"/>
                <a:ea typeface="Verdana"/>
                <a:cs typeface="Verdana"/>
                <a:sym typeface="Verdana"/>
              </a:defRPr>
            </a:lvl3pPr>
            <a:lvl4pPr indent="-304800" lvl="3" marL="1828800">
              <a:spcBef>
                <a:spcPts val="0"/>
              </a:spcBef>
              <a:spcAft>
                <a:spcPts val="0"/>
              </a:spcAft>
              <a:buSzPts val="1200"/>
              <a:buFont typeface="Verdana"/>
              <a:buChar char="●"/>
              <a:defRPr sz="1200">
                <a:latin typeface="Verdana"/>
                <a:ea typeface="Verdana"/>
                <a:cs typeface="Verdana"/>
                <a:sym typeface="Verdana"/>
              </a:defRPr>
            </a:lvl4pPr>
            <a:lvl5pPr indent="-304800" lvl="4" marL="2286000">
              <a:spcBef>
                <a:spcPts val="0"/>
              </a:spcBef>
              <a:spcAft>
                <a:spcPts val="0"/>
              </a:spcAft>
              <a:buSzPts val="1200"/>
              <a:buFont typeface="Verdana"/>
              <a:buChar char="○"/>
              <a:defRPr sz="1200">
                <a:latin typeface="Verdana"/>
                <a:ea typeface="Verdana"/>
                <a:cs typeface="Verdana"/>
                <a:sym typeface="Verdana"/>
              </a:defRPr>
            </a:lvl5pPr>
            <a:lvl6pPr indent="-304800" lvl="5" marL="2743200">
              <a:spcBef>
                <a:spcPts val="0"/>
              </a:spcBef>
              <a:spcAft>
                <a:spcPts val="0"/>
              </a:spcAft>
              <a:buSzPts val="1200"/>
              <a:buFont typeface="Verdana"/>
              <a:buChar char="■"/>
              <a:defRPr sz="1200">
                <a:latin typeface="Verdana"/>
                <a:ea typeface="Verdana"/>
                <a:cs typeface="Verdana"/>
                <a:sym typeface="Verdana"/>
              </a:defRPr>
            </a:lvl6pPr>
            <a:lvl7pPr indent="-304800" lvl="6" marL="3200400">
              <a:spcBef>
                <a:spcPts val="0"/>
              </a:spcBef>
              <a:spcAft>
                <a:spcPts val="0"/>
              </a:spcAft>
              <a:buSzPts val="1200"/>
              <a:buFont typeface="Verdana"/>
              <a:buChar char="●"/>
              <a:defRPr sz="1200">
                <a:latin typeface="Verdana"/>
                <a:ea typeface="Verdana"/>
                <a:cs typeface="Verdana"/>
                <a:sym typeface="Verdana"/>
              </a:defRPr>
            </a:lvl7pPr>
            <a:lvl8pPr indent="-304800" lvl="7" marL="3657600">
              <a:spcBef>
                <a:spcPts val="0"/>
              </a:spcBef>
              <a:spcAft>
                <a:spcPts val="0"/>
              </a:spcAft>
              <a:buSzPts val="1200"/>
              <a:buFont typeface="Verdana"/>
              <a:buChar char="○"/>
              <a:defRPr sz="1200">
                <a:latin typeface="Verdana"/>
                <a:ea typeface="Verdana"/>
                <a:cs typeface="Verdana"/>
                <a:sym typeface="Verdana"/>
              </a:defRPr>
            </a:lvl8pPr>
            <a:lvl9pPr indent="-304800" lvl="8" marL="4114800">
              <a:spcBef>
                <a:spcPts val="0"/>
              </a:spcBef>
              <a:spcAft>
                <a:spcPts val="0"/>
              </a:spcAft>
              <a:buSzPts val="1200"/>
              <a:buFont typeface="Verdana"/>
              <a:buChar char="■"/>
              <a:defRPr sz="1200">
                <a:latin typeface="Verdana"/>
                <a:ea typeface="Verdana"/>
                <a:cs typeface="Verdana"/>
                <a:sym typeface="Verdana"/>
              </a:defRPr>
            </a:lvl9pPr>
          </a:lstStyle>
          <a:p/>
        </p:txBody>
      </p:sp>
      <p:sp>
        <p:nvSpPr>
          <p:cNvPr id="28" name="Google Shape;28;p5"/>
          <p:cNvSpPr txBox="1"/>
          <p:nvPr/>
        </p:nvSpPr>
        <p:spPr>
          <a:xfrm>
            <a:off x="186225" y="4723625"/>
            <a:ext cx="2606100" cy="283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US" sz="800">
                <a:solidFill>
                  <a:schemeClr val="accent1"/>
                </a:solidFill>
                <a:latin typeface="Verdana"/>
                <a:ea typeface="Verdana"/>
                <a:cs typeface="Verdana"/>
                <a:sym typeface="Verdana"/>
              </a:rPr>
              <a:t>*Center for Læring i Natur, Teknik og Sundhed</a:t>
            </a:r>
            <a:endParaRPr sz="800">
              <a:solidFill>
                <a:schemeClr val="accent1"/>
              </a:solidFill>
              <a:latin typeface="Verdana"/>
              <a:ea typeface="Verdana"/>
              <a:cs typeface="Verdana"/>
              <a:sym typeface="Verdan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Bullets_tekst-tung">
  <p:cSld name="3_Bullets_tekst-tung">
    <p:bg>
      <p:bgPr>
        <a:solidFill>
          <a:schemeClr val="lt1"/>
        </a:solidFill>
      </p:bgPr>
    </p:bg>
    <p:spTree>
      <p:nvGrpSpPr>
        <p:cNvPr id="29" name="Shape 29"/>
        <p:cNvGrpSpPr/>
        <p:nvPr/>
      </p:nvGrpSpPr>
      <p:grpSpPr>
        <a:xfrm>
          <a:off x="0" y="0"/>
          <a:ext cx="0" cy="0"/>
          <a:chOff x="0" y="0"/>
          <a:chExt cx="0" cy="0"/>
        </a:xfrm>
      </p:grpSpPr>
      <p:pic>
        <p:nvPicPr>
          <p:cNvPr descr="astra_red_RGB.ai" id="30" name="Google Shape;30;p6"/>
          <p:cNvPicPr preferRelativeResize="0"/>
          <p:nvPr/>
        </p:nvPicPr>
        <p:blipFill rotWithShape="1">
          <a:blip r:embed="rId2">
            <a:alphaModFix/>
          </a:blip>
          <a:srcRect b="0" l="0" r="0" t="0"/>
          <a:stretch/>
        </p:blipFill>
        <p:spPr>
          <a:xfrm>
            <a:off x="8147766" y="282394"/>
            <a:ext cx="814799" cy="218150"/>
          </a:xfrm>
          <a:prstGeom prst="rect">
            <a:avLst/>
          </a:prstGeom>
          <a:noFill/>
          <a:ln>
            <a:noFill/>
          </a:ln>
        </p:spPr>
      </p:pic>
      <p:sp>
        <p:nvSpPr>
          <p:cNvPr id="31" name="Google Shape;31;p6"/>
          <p:cNvSpPr txBox="1"/>
          <p:nvPr>
            <p:ph type="title"/>
          </p:nvPr>
        </p:nvSpPr>
        <p:spPr>
          <a:xfrm>
            <a:off x="986700" y="850250"/>
            <a:ext cx="4839000" cy="1291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3000">
                <a:solidFill>
                  <a:schemeClr val="dk2"/>
                </a:solidFill>
                <a:latin typeface="Verdana"/>
                <a:ea typeface="Verdana"/>
                <a:cs typeface="Verdana"/>
                <a:sym typeface="Verdan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2" name="Google Shape;32;p6"/>
          <p:cNvSpPr txBox="1"/>
          <p:nvPr>
            <p:ph idx="1" type="body"/>
          </p:nvPr>
        </p:nvSpPr>
        <p:spPr>
          <a:xfrm>
            <a:off x="994950" y="2319825"/>
            <a:ext cx="7226400" cy="1889700"/>
          </a:xfrm>
          <a:prstGeom prst="rect">
            <a:avLst/>
          </a:prstGeom>
          <a:noFill/>
          <a:ln>
            <a:noFill/>
          </a:ln>
        </p:spPr>
        <p:txBody>
          <a:bodyPr anchorCtr="0" anchor="t" bIns="91425" lIns="91425" spcFirstLastPara="1" rIns="91425" wrap="square" tIns="91425">
            <a:noAutofit/>
          </a:bodyPr>
          <a:lstStyle>
            <a:lvl1pPr indent="-311150" lvl="0" marL="457200" rtl="0">
              <a:spcBef>
                <a:spcPts val="0"/>
              </a:spcBef>
              <a:spcAft>
                <a:spcPts val="0"/>
              </a:spcAft>
              <a:buSzPts val="1300"/>
              <a:buFont typeface="Verdana"/>
              <a:buChar char="●"/>
              <a:defRPr sz="1300">
                <a:latin typeface="Verdana"/>
                <a:ea typeface="Verdana"/>
                <a:cs typeface="Verdana"/>
                <a:sym typeface="Verdana"/>
              </a:defRPr>
            </a:lvl1pPr>
            <a:lvl2pPr indent="-311150" lvl="1" marL="914400" rtl="0">
              <a:spcBef>
                <a:spcPts val="0"/>
              </a:spcBef>
              <a:spcAft>
                <a:spcPts val="0"/>
              </a:spcAft>
              <a:buSzPts val="1300"/>
              <a:buFont typeface="Verdana"/>
              <a:buChar char="○"/>
              <a:defRPr sz="1300">
                <a:latin typeface="Verdana"/>
                <a:ea typeface="Verdana"/>
                <a:cs typeface="Verdana"/>
                <a:sym typeface="Verdana"/>
              </a:defRPr>
            </a:lvl2pPr>
            <a:lvl3pPr indent="-311150" lvl="2" marL="1371600" rtl="0">
              <a:spcBef>
                <a:spcPts val="0"/>
              </a:spcBef>
              <a:spcAft>
                <a:spcPts val="0"/>
              </a:spcAft>
              <a:buSzPts val="1300"/>
              <a:buFont typeface="Verdana"/>
              <a:buChar char="■"/>
              <a:defRPr sz="1300">
                <a:latin typeface="Verdana"/>
                <a:ea typeface="Verdana"/>
                <a:cs typeface="Verdana"/>
                <a:sym typeface="Verdana"/>
              </a:defRPr>
            </a:lvl3pPr>
            <a:lvl4pPr indent="-311150" lvl="3" marL="1828800" rtl="0">
              <a:spcBef>
                <a:spcPts val="0"/>
              </a:spcBef>
              <a:spcAft>
                <a:spcPts val="0"/>
              </a:spcAft>
              <a:buSzPts val="1300"/>
              <a:buFont typeface="Verdana"/>
              <a:buChar char="●"/>
              <a:defRPr sz="1300">
                <a:latin typeface="Verdana"/>
                <a:ea typeface="Verdana"/>
                <a:cs typeface="Verdana"/>
                <a:sym typeface="Verdana"/>
              </a:defRPr>
            </a:lvl4pPr>
            <a:lvl5pPr indent="-311150" lvl="4" marL="2286000" rtl="0">
              <a:spcBef>
                <a:spcPts val="0"/>
              </a:spcBef>
              <a:spcAft>
                <a:spcPts val="0"/>
              </a:spcAft>
              <a:buSzPts val="1300"/>
              <a:buFont typeface="Verdana"/>
              <a:buChar char="○"/>
              <a:defRPr sz="1300">
                <a:latin typeface="Verdana"/>
                <a:ea typeface="Verdana"/>
                <a:cs typeface="Verdana"/>
                <a:sym typeface="Verdana"/>
              </a:defRPr>
            </a:lvl5pPr>
            <a:lvl6pPr indent="-311150" lvl="5" marL="2743200" rtl="0">
              <a:spcBef>
                <a:spcPts val="0"/>
              </a:spcBef>
              <a:spcAft>
                <a:spcPts val="0"/>
              </a:spcAft>
              <a:buSzPts val="1300"/>
              <a:buFont typeface="Verdana"/>
              <a:buChar char="■"/>
              <a:defRPr sz="1300">
                <a:latin typeface="Verdana"/>
                <a:ea typeface="Verdana"/>
                <a:cs typeface="Verdana"/>
                <a:sym typeface="Verdana"/>
              </a:defRPr>
            </a:lvl6pPr>
            <a:lvl7pPr indent="-311150" lvl="6" marL="3200400" rtl="0">
              <a:spcBef>
                <a:spcPts val="0"/>
              </a:spcBef>
              <a:spcAft>
                <a:spcPts val="0"/>
              </a:spcAft>
              <a:buSzPts val="1300"/>
              <a:buFont typeface="Verdana"/>
              <a:buChar char="●"/>
              <a:defRPr sz="1300">
                <a:latin typeface="Verdana"/>
                <a:ea typeface="Verdana"/>
                <a:cs typeface="Verdana"/>
                <a:sym typeface="Verdana"/>
              </a:defRPr>
            </a:lvl7pPr>
            <a:lvl8pPr indent="-311150" lvl="7" marL="3657600" rtl="0">
              <a:spcBef>
                <a:spcPts val="0"/>
              </a:spcBef>
              <a:spcAft>
                <a:spcPts val="0"/>
              </a:spcAft>
              <a:buSzPts val="1300"/>
              <a:buFont typeface="Verdana"/>
              <a:buChar char="○"/>
              <a:defRPr sz="1300">
                <a:latin typeface="Verdana"/>
                <a:ea typeface="Verdana"/>
                <a:cs typeface="Verdana"/>
                <a:sym typeface="Verdana"/>
              </a:defRPr>
            </a:lvl8pPr>
            <a:lvl9pPr indent="-311150" lvl="8" marL="4114800" rtl="0">
              <a:spcBef>
                <a:spcPts val="0"/>
              </a:spcBef>
              <a:spcAft>
                <a:spcPts val="0"/>
              </a:spcAft>
              <a:buSzPts val="1300"/>
              <a:buFont typeface="Verdana"/>
              <a:buChar char="■"/>
              <a:defRPr sz="1300">
                <a:latin typeface="Verdana"/>
                <a:ea typeface="Verdana"/>
                <a:cs typeface="Verdana"/>
                <a:sym typeface="Verdana"/>
              </a:defRPr>
            </a:lvl9pPr>
          </a:lstStyle>
          <a:p/>
        </p:txBody>
      </p:sp>
      <p:sp>
        <p:nvSpPr>
          <p:cNvPr id="33" name="Google Shape;33;p6"/>
          <p:cNvSpPr txBox="1"/>
          <p:nvPr/>
        </p:nvSpPr>
        <p:spPr>
          <a:xfrm>
            <a:off x="186225" y="4723625"/>
            <a:ext cx="2606100" cy="283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US" sz="800">
                <a:solidFill>
                  <a:schemeClr val="accent1"/>
                </a:solidFill>
                <a:latin typeface="Verdana"/>
                <a:ea typeface="Verdana"/>
                <a:cs typeface="Verdana"/>
                <a:sym typeface="Verdana"/>
              </a:rPr>
              <a:t>*Center for Læring i Natur, Teknik og Sundhed</a:t>
            </a:r>
            <a:endParaRPr sz="800">
              <a:solidFill>
                <a:schemeClr val="accent1"/>
              </a:solidFill>
              <a:latin typeface="Verdana"/>
              <a:ea typeface="Verdana"/>
              <a:cs typeface="Verdana"/>
              <a:sym typeface="Verdan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Bullets_1/3_ikon/tabel">
  <p:cSld name="4_Bullets_1/3_ikon/tabel">
    <p:spTree>
      <p:nvGrpSpPr>
        <p:cNvPr id="34" name="Shape 34"/>
        <p:cNvGrpSpPr/>
        <p:nvPr/>
      </p:nvGrpSpPr>
      <p:grpSpPr>
        <a:xfrm>
          <a:off x="0" y="0"/>
          <a:ext cx="0" cy="0"/>
          <a:chOff x="0" y="0"/>
          <a:chExt cx="0" cy="0"/>
        </a:xfrm>
      </p:grpSpPr>
      <p:sp>
        <p:nvSpPr>
          <p:cNvPr id="35" name="Google Shape;35;p7"/>
          <p:cNvSpPr/>
          <p:nvPr/>
        </p:nvSpPr>
        <p:spPr>
          <a:xfrm>
            <a:off x="6123404" y="-1617"/>
            <a:ext cx="3020596" cy="51435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stra_red_RGB.png" id="36" name="Google Shape;36;p7"/>
          <p:cNvPicPr preferRelativeResize="0"/>
          <p:nvPr/>
        </p:nvPicPr>
        <p:blipFill rotWithShape="1">
          <a:blip r:embed="rId2">
            <a:alphaModFix/>
          </a:blip>
          <a:srcRect b="0" l="0" r="0" t="0"/>
          <a:stretch/>
        </p:blipFill>
        <p:spPr>
          <a:xfrm>
            <a:off x="8153902" y="277594"/>
            <a:ext cx="808663" cy="208902"/>
          </a:xfrm>
          <a:prstGeom prst="rect">
            <a:avLst/>
          </a:prstGeom>
          <a:noFill/>
          <a:ln>
            <a:noFill/>
          </a:ln>
        </p:spPr>
      </p:pic>
      <p:sp>
        <p:nvSpPr>
          <p:cNvPr id="37" name="Google Shape;37;p7"/>
          <p:cNvSpPr txBox="1"/>
          <p:nvPr>
            <p:ph type="title"/>
          </p:nvPr>
        </p:nvSpPr>
        <p:spPr>
          <a:xfrm>
            <a:off x="986700" y="850250"/>
            <a:ext cx="4608300" cy="1291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3000">
                <a:solidFill>
                  <a:schemeClr val="accent1"/>
                </a:solidFill>
                <a:latin typeface="Verdana"/>
                <a:ea typeface="Verdana"/>
                <a:cs typeface="Verdana"/>
                <a:sym typeface="Verdana"/>
              </a:defRPr>
            </a:lvl1pPr>
            <a:lvl2pPr lvl="1" rtl="0">
              <a:spcBef>
                <a:spcPts val="0"/>
              </a:spcBef>
              <a:spcAft>
                <a:spcPts val="0"/>
              </a:spcAft>
              <a:buNone/>
              <a:defRPr>
                <a:solidFill>
                  <a:schemeClr val="accent1"/>
                </a:solidFill>
              </a:defRPr>
            </a:lvl2pPr>
            <a:lvl3pPr lvl="2" rtl="0">
              <a:spcBef>
                <a:spcPts val="0"/>
              </a:spcBef>
              <a:spcAft>
                <a:spcPts val="0"/>
              </a:spcAft>
              <a:buNone/>
              <a:defRPr>
                <a:solidFill>
                  <a:schemeClr val="accent1"/>
                </a:solidFill>
              </a:defRPr>
            </a:lvl3pPr>
            <a:lvl4pPr lvl="3" rtl="0">
              <a:spcBef>
                <a:spcPts val="0"/>
              </a:spcBef>
              <a:spcAft>
                <a:spcPts val="0"/>
              </a:spcAft>
              <a:buNone/>
              <a:defRPr>
                <a:solidFill>
                  <a:schemeClr val="accent1"/>
                </a:solidFill>
              </a:defRPr>
            </a:lvl4pPr>
            <a:lvl5pPr lvl="4" rtl="0">
              <a:spcBef>
                <a:spcPts val="0"/>
              </a:spcBef>
              <a:spcAft>
                <a:spcPts val="0"/>
              </a:spcAft>
              <a:buNone/>
              <a:defRPr>
                <a:solidFill>
                  <a:schemeClr val="accent1"/>
                </a:solidFill>
              </a:defRPr>
            </a:lvl5pPr>
            <a:lvl6pPr lvl="5" rtl="0">
              <a:spcBef>
                <a:spcPts val="0"/>
              </a:spcBef>
              <a:spcAft>
                <a:spcPts val="0"/>
              </a:spcAft>
              <a:buNone/>
              <a:defRPr>
                <a:solidFill>
                  <a:schemeClr val="accent1"/>
                </a:solidFill>
              </a:defRPr>
            </a:lvl6pPr>
            <a:lvl7pPr lvl="6" rtl="0">
              <a:spcBef>
                <a:spcPts val="0"/>
              </a:spcBef>
              <a:spcAft>
                <a:spcPts val="0"/>
              </a:spcAft>
              <a:buNone/>
              <a:defRPr>
                <a:solidFill>
                  <a:schemeClr val="accent1"/>
                </a:solidFill>
              </a:defRPr>
            </a:lvl7pPr>
            <a:lvl8pPr lvl="7" rtl="0">
              <a:spcBef>
                <a:spcPts val="0"/>
              </a:spcBef>
              <a:spcAft>
                <a:spcPts val="0"/>
              </a:spcAft>
              <a:buNone/>
              <a:defRPr>
                <a:solidFill>
                  <a:schemeClr val="accent1"/>
                </a:solidFill>
              </a:defRPr>
            </a:lvl8pPr>
            <a:lvl9pPr lvl="8" rtl="0">
              <a:spcBef>
                <a:spcPts val="0"/>
              </a:spcBef>
              <a:spcAft>
                <a:spcPts val="0"/>
              </a:spcAft>
              <a:buNone/>
              <a:defRPr>
                <a:solidFill>
                  <a:schemeClr val="accent1"/>
                </a:solidFill>
              </a:defRPr>
            </a:lvl9pPr>
          </a:lstStyle>
          <a:p/>
        </p:txBody>
      </p:sp>
      <p:sp>
        <p:nvSpPr>
          <p:cNvPr id="38" name="Google Shape;38;p7"/>
          <p:cNvSpPr txBox="1"/>
          <p:nvPr>
            <p:ph idx="1" type="subTitle"/>
          </p:nvPr>
        </p:nvSpPr>
        <p:spPr>
          <a:xfrm>
            <a:off x="986700" y="2319825"/>
            <a:ext cx="4681800" cy="283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800">
                <a:latin typeface="Verdana"/>
                <a:ea typeface="Verdana"/>
                <a:cs typeface="Verdana"/>
                <a:sym typeface="Verdan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2" type="body"/>
          </p:nvPr>
        </p:nvSpPr>
        <p:spPr>
          <a:xfrm>
            <a:off x="986700" y="2603325"/>
            <a:ext cx="4681800" cy="1606200"/>
          </a:xfrm>
          <a:prstGeom prst="rect">
            <a:avLst/>
          </a:prstGeom>
          <a:noFill/>
          <a:ln>
            <a:noFill/>
          </a:ln>
        </p:spPr>
        <p:txBody>
          <a:bodyPr anchorCtr="0" anchor="t" bIns="91425" lIns="91425" spcFirstLastPara="1" rIns="91425" wrap="square" tIns="91425">
            <a:noAutofit/>
          </a:bodyPr>
          <a:lstStyle>
            <a:lvl1pPr indent="-311150" lvl="0" marL="457200" rtl="0">
              <a:spcBef>
                <a:spcPts val="0"/>
              </a:spcBef>
              <a:spcAft>
                <a:spcPts val="0"/>
              </a:spcAft>
              <a:buSzPts val="1300"/>
              <a:buFont typeface="Verdana"/>
              <a:buChar char="●"/>
              <a:defRPr sz="1300">
                <a:latin typeface="Verdana"/>
                <a:ea typeface="Verdana"/>
                <a:cs typeface="Verdana"/>
                <a:sym typeface="Verdana"/>
              </a:defRPr>
            </a:lvl1pPr>
            <a:lvl2pPr indent="-311150" lvl="1" marL="914400" rtl="0">
              <a:spcBef>
                <a:spcPts val="0"/>
              </a:spcBef>
              <a:spcAft>
                <a:spcPts val="0"/>
              </a:spcAft>
              <a:buSzPts val="1300"/>
              <a:buFont typeface="Verdana"/>
              <a:buChar char="○"/>
              <a:defRPr sz="1300">
                <a:latin typeface="Verdana"/>
                <a:ea typeface="Verdana"/>
                <a:cs typeface="Verdana"/>
                <a:sym typeface="Verdana"/>
              </a:defRPr>
            </a:lvl2pPr>
            <a:lvl3pPr indent="-311150" lvl="2" marL="1371600" rtl="0">
              <a:spcBef>
                <a:spcPts val="0"/>
              </a:spcBef>
              <a:spcAft>
                <a:spcPts val="0"/>
              </a:spcAft>
              <a:buSzPts val="1300"/>
              <a:buFont typeface="Verdana"/>
              <a:buChar char="■"/>
              <a:defRPr sz="1300">
                <a:latin typeface="Verdana"/>
                <a:ea typeface="Verdana"/>
                <a:cs typeface="Verdana"/>
                <a:sym typeface="Verdana"/>
              </a:defRPr>
            </a:lvl3pPr>
            <a:lvl4pPr indent="-311150" lvl="3" marL="1828800" rtl="0">
              <a:spcBef>
                <a:spcPts val="0"/>
              </a:spcBef>
              <a:spcAft>
                <a:spcPts val="0"/>
              </a:spcAft>
              <a:buSzPts val="1300"/>
              <a:buFont typeface="Verdana"/>
              <a:buChar char="●"/>
              <a:defRPr sz="1300">
                <a:latin typeface="Verdana"/>
                <a:ea typeface="Verdana"/>
                <a:cs typeface="Verdana"/>
                <a:sym typeface="Verdana"/>
              </a:defRPr>
            </a:lvl4pPr>
            <a:lvl5pPr indent="-311150" lvl="4" marL="2286000" rtl="0">
              <a:spcBef>
                <a:spcPts val="0"/>
              </a:spcBef>
              <a:spcAft>
                <a:spcPts val="0"/>
              </a:spcAft>
              <a:buSzPts val="1300"/>
              <a:buFont typeface="Verdana"/>
              <a:buChar char="○"/>
              <a:defRPr sz="1300">
                <a:latin typeface="Verdana"/>
                <a:ea typeface="Verdana"/>
                <a:cs typeface="Verdana"/>
                <a:sym typeface="Verdana"/>
              </a:defRPr>
            </a:lvl5pPr>
            <a:lvl6pPr indent="-311150" lvl="5" marL="2743200" rtl="0">
              <a:spcBef>
                <a:spcPts val="0"/>
              </a:spcBef>
              <a:spcAft>
                <a:spcPts val="0"/>
              </a:spcAft>
              <a:buSzPts val="1300"/>
              <a:buFont typeface="Verdana"/>
              <a:buChar char="■"/>
              <a:defRPr sz="1300">
                <a:latin typeface="Verdana"/>
                <a:ea typeface="Verdana"/>
                <a:cs typeface="Verdana"/>
                <a:sym typeface="Verdana"/>
              </a:defRPr>
            </a:lvl6pPr>
            <a:lvl7pPr indent="-311150" lvl="6" marL="3200400" rtl="0">
              <a:spcBef>
                <a:spcPts val="0"/>
              </a:spcBef>
              <a:spcAft>
                <a:spcPts val="0"/>
              </a:spcAft>
              <a:buSzPts val="1300"/>
              <a:buFont typeface="Verdana"/>
              <a:buChar char="●"/>
              <a:defRPr sz="1300">
                <a:latin typeface="Verdana"/>
                <a:ea typeface="Verdana"/>
                <a:cs typeface="Verdana"/>
                <a:sym typeface="Verdana"/>
              </a:defRPr>
            </a:lvl7pPr>
            <a:lvl8pPr indent="-311150" lvl="7" marL="3657600" rtl="0">
              <a:spcBef>
                <a:spcPts val="0"/>
              </a:spcBef>
              <a:spcAft>
                <a:spcPts val="0"/>
              </a:spcAft>
              <a:buSzPts val="1300"/>
              <a:buFont typeface="Verdana"/>
              <a:buChar char="○"/>
              <a:defRPr sz="1300">
                <a:latin typeface="Verdana"/>
                <a:ea typeface="Verdana"/>
                <a:cs typeface="Verdana"/>
                <a:sym typeface="Verdana"/>
              </a:defRPr>
            </a:lvl8pPr>
            <a:lvl9pPr indent="-311150" lvl="8" marL="4114800" rtl="0">
              <a:spcBef>
                <a:spcPts val="0"/>
              </a:spcBef>
              <a:spcAft>
                <a:spcPts val="0"/>
              </a:spcAft>
              <a:buSzPts val="1300"/>
              <a:buFont typeface="Verdana"/>
              <a:buChar char="■"/>
              <a:defRPr sz="1300">
                <a:latin typeface="Verdana"/>
                <a:ea typeface="Verdana"/>
                <a:cs typeface="Verdana"/>
                <a:sym typeface="Verdana"/>
              </a:defRPr>
            </a:lvl9pPr>
          </a:lstStyle>
          <a:p/>
        </p:txBody>
      </p:sp>
      <p:sp>
        <p:nvSpPr>
          <p:cNvPr id="40" name="Google Shape;40;p7"/>
          <p:cNvSpPr txBox="1"/>
          <p:nvPr>
            <p:ph idx="3" type="subTitle"/>
          </p:nvPr>
        </p:nvSpPr>
        <p:spPr>
          <a:xfrm>
            <a:off x="6445125" y="2319825"/>
            <a:ext cx="2414400" cy="20259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None/>
              <a:defRPr sz="1300">
                <a:solidFill>
                  <a:schemeClr val="dk2"/>
                </a:solidFill>
                <a:latin typeface="Verdana"/>
                <a:ea typeface="Verdana"/>
                <a:cs typeface="Verdana"/>
                <a:sym typeface="Verdana"/>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41" name="Google Shape;41;p7"/>
          <p:cNvSpPr txBox="1"/>
          <p:nvPr/>
        </p:nvSpPr>
        <p:spPr>
          <a:xfrm>
            <a:off x="186225" y="4723625"/>
            <a:ext cx="2606100" cy="283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US" sz="800">
                <a:solidFill>
                  <a:schemeClr val="accent1"/>
                </a:solidFill>
                <a:latin typeface="Verdana"/>
                <a:ea typeface="Verdana"/>
                <a:cs typeface="Verdana"/>
                <a:sym typeface="Verdana"/>
              </a:rPr>
              <a:t>*Center for Læring i Natur, Teknik og Sundhed</a:t>
            </a:r>
            <a:endParaRPr sz="800">
              <a:solidFill>
                <a:schemeClr val="accent1"/>
              </a:solidFill>
              <a:latin typeface="Verdana"/>
              <a:ea typeface="Verdana"/>
              <a:cs typeface="Verdana"/>
              <a:sym typeface="Verdan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Bullets_1/2_ikon/tabel">
  <p:cSld name="4_Bullets_1/2_ikon/tabel">
    <p:spTree>
      <p:nvGrpSpPr>
        <p:cNvPr id="42" name="Shape 42"/>
        <p:cNvGrpSpPr/>
        <p:nvPr/>
      </p:nvGrpSpPr>
      <p:grpSpPr>
        <a:xfrm>
          <a:off x="0" y="0"/>
          <a:ext cx="0" cy="0"/>
          <a:chOff x="0" y="0"/>
          <a:chExt cx="0" cy="0"/>
        </a:xfrm>
      </p:grpSpPr>
      <p:sp>
        <p:nvSpPr>
          <p:cNvPr id="43" name="Google Shape;43;p8"/>
          <p:cNvSpPr/>
          <p:nvPr/>
        </p:nvSpPr>
        <p:spPr>
          <a:xfrm>
            <a:off x="4581214" y="-1617"/>
            <a:ext cx="4562786" cy="51435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stra_blue_RGB.ai" id="44" name="Google Shape;44;p8"/>
          <p:cNvPicPr preferRelativeResize="0"/>
          <p:nvPr/>
        </p:nvPicPr>
        <p:blipFill rotWithShape="1">
          <a:blip r:embed="rId2">
            <a:alphaModFix/>
          </a:blip>
          <a:srcRect b="0" l="0" r="0" t="0"/>
          <a:stretch/>
        </p:blipFill>
        <p:spPr>
          <a:xfrm>
            <a:off x="8153902" y="277594"/>
            <a:ext cx="808663" cy="216507"/>
          </a:xfrm>
          <a:prstGeom prst="rect">
            <a:avLst/>
          </a:prstGeom>
          <a:noFill/>
          <a:ln>
            <a:noFill/>
          </a:ln>
        </p:spPr>
      </p:pic>
      <p:sp>
        <p:nvSpPr>
          <p:cNvPr id="45" name="Google Shape;45;p8"/>
          <p:cNvSpPr txBox="1"/>
          <p:nvPr/>
        </p:nvSpPr>
        <p:spPr>
          <a:xfrm>
            <a:off x="186225" y="4723625"/>
            <a:ext cx="2606100" cy="283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US" sz="800">
                <a:solidFill>
                  <a:schemeClr val="accent4"/>
                </a:solidFill>
                <a:latin typeface="Verdana"/>
                <a:ea typeface="Verdana"/>
                <a:cs typeface="Verdana"/>
                <a:sym typeface="Verdana"/>
              </a:rPr>
              <a:t>*Center for Læring i Natur, Teknik og Sundhed</a:t>
            </a:r>
            <a:endParaRPr sz="800">
              <a:solidFill>
                <a:schemeClr val="accent4"/>
              </a:solidFill>
              <a:latin typeface="Verdana"/>
              <a:ea typeface="Verdana"/>
              <a:cs typeface="Verdana"/>
              <a:sym typeface="Verdana"/>
            </a:endParaRPr>
          </a:p>
        </p:txBody>
      </p:sp>
      <p:sp>
        <p:nvSpPr>
          <p:cNvPr id="46" name="Google Shape;46;p8"/>
          <p:cNvSpPr txBox="1"/>
          <p:nvPr>
            <p:ph type="title"/>
          </p:nvPr>
        </p:nvSpPr>
        <p:spPr>
          <a:xfrm>
            <a:off x="986700" y="850250"/>
            <a:ext cx="2939100" cy="1291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3000">
                <a:solidFill>
                  <a:schemeClr val="lt2"/>
                </a:solidFill>
                <a:latin typeface="Verdana"/>
                <a:ea typeface="Verdana"/>
                <a:cs typeface="Verdana"/>
                <a:sym typeface="Verdana"/>
              </a:defRPr>
            </a:lvl1pPr>
            <a:lvl2pPr lvl="1" rtl="0">
              <a:spcBef>
                <a:spcPts val="0"/>
              </a:spcBef>
              <a:spcAft>
                <a:spcPts val="0"/>
              </a:spcAft>
              <a:buNone/>
              <a:defRPr>
                <a:solidFill>
                  <a:schemeClr val="lt2"/>
                </a:solidFill>
              </a:defRPr>
            </a:lvl2pPr>
            <a:lvl3pPr lvl="2" rtl="0">
              <a:spcBef>
                <a:spcPts val="0"/>
              </a:spcBef>
              <a:spcAft>
                <a:spcPts val="0"/>
              </a:spcAft>
              <a:buNone/>
              <a:defRPr>
                <a:solidFill>
                  <a:schemeClr val="lt2"/>
                </a:solidFill>
              </a:defRPr>
            </a:lvl3pPr>
            <a:lvl4pPr lvl="3" rtl="0">
              <a:spcBef>
                <a:spcPts val="0"/>
              </a:spcBef>
              <a:spcAft>
                <a:spcPts val="0"/>
              </a:spcAft>
              <a:buNone/>
              <a:defRPr>
                <a:solidFill>
                  <a:schemeClr val="lt2"/>
                </a:solidFill>
              </a:defRPr>
            </a:lvl4pPr>
            <a:lvl5pPr lvl="4" rtl="0">
              <a:spcBef>
                <a:spcPts val="0"/>
              </a:spcBef>
              <a:spcAft>
                <a:spcPts val="0"/>
              </a:spcAft>
              <a:buNone/>
              <a:defRPr>
                <a:solidFill>
                  <a:schemeClr val="lt2"/>
                </a:solidFill>
              </a:defRPr>
            </a:lvl5pPr>
            <a:lvl6pPr lvl="5" rtl="0">
              <a:spcBef>
                <a:spcPts val="0"/>
              </a:spcBef>
              <a:spcAft>
                <a:spcPts val="0"/>
              </a:spcAft>
              <a:buNone/>
              <a:defRPr>
                <a:solidFill>
                  <a:schemeClr val="lt2"/>
                </a:solidFill>
              </a:defRPr>
            </a:lvl6pPr>
            <a:lvl7pPr lvl="6" rtl="0">
              <a:spcBef>
                <a:spcPts val="0"/>
              </a:spcBef>
              <a:spcAft>
                <a:spcPts val="0"/>
              </a:spcAft>
              <a:buNone/>
              <a:defRPr>
                <a:solidFill>
                  <a:schemeClr val="lt2"/>
                </a:solidFill>
              </a:defRPr>
            </a:lvl7pPr>
            <a:lvl8pPr lvl="7" rtl="0">
              <a:spcBef>
                <a:spcPts val="0"/>
              </a:spcBef>
              <a:spcAft>
                <a:spcPts val="0"/>
              </a:spcAft>
              <a:buNone/>
              <a:defRPr>
                <a:solidFill>
                  <a:schemeClr val="lt2"/>
                </a:solidFill>
              </a:defRPr>
            </a:lvl8pPr>
            <a:lvl9pPr lvl="8" rtl="0">
              <a:spcBef>
                <a:spcPts val="0"/>
              </a:spcBef>
              <a:spcAft>
                <a:spcPts val="0"/>
              </a:spcAft>
              <a:buNone/>
              <a:defRPr>
                <a:solidFill>
                  <a:schemeClr val="lt2"/>
                </a:solidFill>
              </a:defRPr>
            </a:lvl9pPr>
          </a:lstStyle>
          <a:p/>
        </p:txBody>
      </p:sp>
      <p:sp>
        <p:nvSpPr>
          <p:cNvPr id="47" name="Google Shape;47;p8"/>
          <p:cNvSpPr txBox="1"/>
          <p:nvPr>
            <p:ph idx="1" type="subTitle"/>
          </p:nvPr>
        </p:nvSpPr>
        <p:spPr>
          <a:xfrm>
            <a:off x="986700" y="2319716"/>
            <a:ext cx="3128100" cy="283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800">
                <a:latin typeface="Verdana"/>
                <a:ea typeface="Verdana"/>
                <a:cs typeface="Verdana"/>
                <a:sym typeface="Verdan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2" type="body"/>
          </p:nvPr>
        </p:nvSpPr>
        <p:spPr>
          <a:xfrm>
            <a:off x="986700" y="2603195"/>
            <a:ext cx="3128100" cy="1606200"/>
          </a:xfrm>
          <a:prstGeom prst="rect">
            <a:avLst/>
          </a:prstGeom>
          <a:noFill/>
          <a:ln>
            <a:noFill/>
          </a:ln>
        </p:spPr>
        <p:txBody>
          <a:bodyPr anchorCtr="0" anchor="t" bIns="91425" lIns="91425" spcFirstLastPara="1" rIns="91425" wrap="square" tIns="91425">
            <a:noAutofit/>
          </a:bodyPr>
          <a:lstStyle>
            <a:lvl1pPr indent="-311150" lvl="0" marL="457200" rtl="0">
              <a:spcBef>
                <a:spcPts val="0"/>
              </a:spcBef>
              <a:spcAft>
                <a:spcPts val="0"/>
              </a:spcAft>
              <a:buSzPts val="1300"/>
              <a:buFont typeface="Verdana"/>
              <a:buChar char="●"/>
              <a:defRPr sz="1300">
                <a:latin typeface="Verdana"/>
                <a:ea typeface="Verdana"/>
                <a:cs typeface="Verdana"/>
                <a:sym typeface="Verdana"/>
              </a:defRPr>
            </a:lvl1pPr>
            <a:lvl2pPr indent="-311150" lvl="1" marL="914400" rtl="0">
              <a:spcBef>
                <a:spcPts val="0"/>
              </a:spcBef>
              <a:spcAft>
                <a:spcPts val="0"/>
              </a:spcAft>
              <a:buSzPts val="1300"/>
              <a:buFont typeface="Verdana"/>
              <a:buChar char="○"/>
              <a:defRPr sz="1300">
                <a:latin typeface="Verdana"/>
                <a:ea typeface="Verdana"/>
                <a:cs typeface="Verdana"/>
                <a:sym typeface="Verdana"/>
              </a:defRPr>
            </a:lvl2pPr>
            <a:lvl3pPr indent="-311150" lvl="2" marL="1371600" rtl="0">
              <a:spcBef>
                <a:spcPts val="0"/>
              </a:spcBef>
              <a:spcAft>
                <a:spcPts val="0"/>
              </a:spcAft>
              <a:buSzPts val="1300"/>
              <a:buFont typeface="Verdana"/>
              <a:buChar char="■"/>
              <a:defRPr sz="1300">
                <a:latin typeface="Verdana"/>
                <a:ea typeface="Verdana"/>
                <a:cs typeface="Verdana"/>
                <a:sym typeface="Verdana"/>
              </a:defRPr>
            </a:lvl3pPr>
            <a:lvl4pPr indent="-311150" lvl="3" marL="1828800" rtl="0">
              <a:spcBef>
                <a:spcPts val="0"/>
              </a:spcBef>
              <a:spcAft>
                <a:spcPts val="0"/>
              </a:spcAft>
              <a:buSzPts val="1300"/>
              <a:buFont typeface="Verdana"/>
              <a:buChar char="●"/>
              <a:defRPr sz="1300">
                <a:latin typeface="Verdana"/>
                <a:ea typeface="Verdana"/>
                <a:cs typeface="Verdana"/>
                <a:sym typeface="Verdana"/>
              </a:defRPr>
            </a:lvl4pPr>
            <a:lvl5pPr indent="-311150" lvl="4" marL="2286000" rtl="0">
              <a:spcBef>
                <a:spcPts val="0"/>
              </a:spcBef>
              <a:spcAft>
                <a:spcPts val="0"/>
              </a:spcAft>
              <a:buSzPts val="1300"/>
              <a:buFont typeface="Verdana"/>
              <a:buChar char="○"/>
              <a:defRPr sz="1300">
                <a:latin typeface="Verdana"/>
                <a:ea typeface="Verdana"/>
                <a:cs typeface="Verdana"/>
                <a:sym typeface="Verdana"/>
              </a:defRPr>
            </a:lvl5pPr>
            <a:lvl6pPr indent="-311150" lvl="5" marL="2743200" rtl="0">
              <a:spcBef>
                <a:spcPts val="0"/>
              </a:spcBef>
              <a:spcAft>
                <a:spcPts val="0"/>
              </a:spcAft>
              <a:buSzPts val="1300"/>
              <a:buFont typeface="Verdana"/>
              <a:buChar char="■"/>
              <a:defRPr sz="1300">
                <a:latin typeface="Verdana"/>
                <a:ea typeface="Verdana"/>
                <a:cs typeface="Verdana"/>
                <a:sym typeface="Verdana"/>
              </a:defRPr>
            </a:lvl6pPr>
            <a:lvl7pPr indent="-311150" lvl="6" marL="3200400" rtl="0">
              <a:spcBef>
                <a:spcPts val="0"/>
              </a:spcBef>
              <a:spcAft>
                <a:spcPts val="0"/>
              </a:spcAft>
              <a:buSzPts val="1300"/>
              <a:buFont typeface="Verdana"/>
              <a:buChar char="●"/>
              <a:defRPr sz="1300">
                <a:latin typeface="Verdana"/>
                <a:ea typeface="Verdana"/>
                <a:cs typeface="Verdana"/>
                <a:sym typeface="Verdana"/>
              </a:defRPr>
            </a:lvl7pPr>
            <a:lvl8pPr indent="-311150" lvl="7" marL="3657600" rtl="0">
              <a:spcBef>
                <a:spcPts val="0"/>
              </a:spcBef>
              <a:spcAft>
                <a:spcPts val="0"/>
              </a:spcAft>
              <a:buSzPts val="1300"/>
              <a:buFont typeface="Verdana"/>
              <a:buChar char="○"/>
              <a:defRPr sz="1300">
                <a:latin typeface="Verdana"/>
                <a:ea typeface="Verdana"/>
                <a:cs typeface="Verdana"/>
                <a:sym typeface="Verdana"/>
              </a:defRPr>
            </a:lvl8pPr>
            <a:lvl9pPr indent="-311150" lvl="8" marL="4114800" rtl="0">
              <a:spcBef>
                <a:spcPts val="0"/>
              </a:spcBef>
              <a:spcAft>
                <a:spcPts val="0"/>
              </a:spcAft>
              <a:buSzPts val="1300"/>
              <a:buFont typeface="Verdana"/>
              <a:buChar char="■"/>
              <a:defRPr sz="1300">
                <a:latin typeface="Verdana"/>
                <a:ea typeface="Verdana"/>
                <a:cs typeface="Verdana"/>
                <a:sym typeface="Verdana"/>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5_Bullets_1/3_billede">
  <p:cSld name="5_Bullets_1/3_billede">
    <p:spTree>
      <p:nvGrpSpPr>
        <p:cNvPr id="49" name="Shape 49"/>
        <p:cNvGrpSpPr/>
        <p:nvPr/>
      </p:nvGrpSpPr>
      <p:grpSpPr>
        <a:xfrm>
          <a:off x="0" y="0"/>
          <a:ext cx="0" cy="0"/>
          <a:chOff x="0" y="0"/>
          <a:chExt cx="0" cy="0"/>
        </a:xfrm>
      </p:grpSpPr>
      <p:sp>
        <p:nvSpPr>
          <p:cNvPr id="50" name="Google Shape;50;p9"/>
          <p:cNvSpPr/>
          <p:nvPr/>
        </p:nvSpPr>
        <p:spPr>
          <a:xfrm>
            <a:off x="6110400" y="0"/>
            <a:ext cx="3033600" cy="5143500"/>
          </a:xfrm>
          <a:prstGeom prst="rect">
            <a:avLst/>
          </a:prstGeom>
          <a:solidFill>
            <a:srgbClr val="FFFFFF"/>
          </a:solid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astra_blue_RGB.ai" id="51" name="Google Shape;51;p9"/>
          <p:cNvPicPr preferRelativeResize="0"/>
          <p:nvPr/>
        </p:nvPicPr>
        <p:blipFill rotWithShape="1">
          <a:blip r:embed="rId2">
            <a:alphaModFix/>
          </a:blip>
          <a:srcRect b="0" l="0" r="0" t="0"/>
          <a:stretch/>
        </p:blipFill>
        <p:spPr>
          <a:xfrm>
            <a:off x="8153902" y="277594"/>
            <a:ext cx="808663" cy="216507"/>
          </a:xfrm>
          <a:prstGeom prst="rect">
            <a:avLst/>
          </a:prstGeom>
          <a:noFill/>
          <a:ln>
            <a:noFill/>
          </a:ln>
        </p:spPr>
      </p:pic>
      <p:sp>
        <p:nvSpPr>
          <p:cNvPr id="52" name="Google Shape;52;p9"/>
          <p:cNvSpPr txBox="1"/>
          <p:nvPr/>
        </p:nvSpPr>
        <p:spPr>
          <a:xfrm>
            <a:off x="186225" y="4723625"/>
            <a:ext cx="2606100" cy="283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US" sz="800">
                <a:solidFill>
                  <a:schemeClr val="accent4"/>
                </a:solidFill>
                <a:latin typeface="Verdana"/>
                <a:ea typeface="Verdana"/>
                <a:cs typeface="Verdana"/>
                <a:sym typeface="Verdana"/>
              </a:rPr>
              <a:t>*Center for Læring i Natur, Teknik og Sundhed</a:t>
            </a:r>
            <a:endParaRPr sz="800">
              <a:solidFill>
                <a:schemeClr val="accent4"/>
              </a:solidFill>
              <a:latin typeface="Verdana"/>
              <a:ea typeface="Verdana"/>
              <a:cs typeface="Verdana"/>
              <a:sym typeface="Verdana"/>
            </a:endParaRPr>
          </a:p>
        </p:txBody>
      </p:sp>
      <p:sp>
        <p:nvSpPr>
          <p:cNvPr id="53" name="Google Shape;53;p9"/>
          <p:cNvSpPr txBox="1"/>
          <p:nvPr>
            <p:ph type="title"/>
          </p:nvPr>
        </p:nvSpPr>
        <p:spPr>
          <a:xfrm>
            <a:off x="986700" y="850250"/>
            <a:ext cx="4608300" cy="1291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3000">
                <a:solidFill>
                  <a:schemeClr val="lt2"/>
                </a:solidFill>
                <a:latin typeface="Verdana"/>
                <a:ea typeface="Verdana"/>
                <a:cs typeface="Verdana"/>
                <a:sym typeface="Verdana"/>
              </a:defRPr>
            </a:lvl1pPr>
            <a:lvl2pPr lvl="1" rtl="0">
              <a:spcBef>
                <a:spcPts val="0"/>
              </a:spcBef>
              <a:spcAft>
                <a:spcPts val="0"/>
              </a:spcAft>
              <a:buNone/>
              <a:defRPr>
                <a:solidFill>
                  <a:schemeClr val="lt2"/>
                </a:solidFill>
              </a:defRPr>
            </a:lvl2pPr>
            <a:lvl3pPr lvl="2" rtl="0">
              <a:spcBef>
                <a:spcPts val="0"/>
              </a:spcBef>
              <a:spcAft>
                <a:spcPts val="0"/>
              </a:spcAft>
              <a:buNone/>
              <a:defRPr>
                <a:solidFill>
                  <a:schemeClr val="lt2"/>
                </a:solidFill>
              </a:defRPr>
            </a:lvl3pPr>
            <a:lvl4pPr lvl="3" rtl="0">
              <a:spcBef>
                <a:spcPts val="0"/>
              </a:spcBef>
              <a:spcAft>
                <a:spcPts val="0"/>
              </a:spcAft>
              <a:buNone/>
              <a:defRPr>
                <a:solidFill>
                  <a:schemeClr val="lt2"/>
                </a:solidFill>
              </a:defRPr>
            </a:lvl4pPr>
            <a:lvl5pPr lvl="4" rtl="0">
              <a:spcBef>
                <a:spcPts val="0"/>
              </a:spcBef>
              <a:spcAft>
                <a:spcPts val="0"/>
              </a:spcAft>
              <a:buNone/>
              <a:defRPr>
                <a:solidFill>
                  <a:schemeClr val="lt2"/>
                </a:solidFill>
              </a:defRPr>
            </a:lvl5pPr>
            <a:lvl6pPr lvl="5" rtl="0">
              <a:spcBef>
                <a:spcPts val="0"/>
              </a:spcBef>
              <a:spcAft>
                <a:spcPts val="0"/>
              </a:spcAft>
              <a:buNone/>
              <a:defRPr>
                <a:solidFill>
                  <a:schemeClr val="lt2"/>
                </a:solidFill>
              </a:defRPr>
            </a:lvl6pPr>
            <a:lvl7pPr lvl="6" rtl="0">
              <a:spcBef>
                <a:spcPts val="0"/>
              </a:spcBef>
              <a:spcAft>
                <a:spcPts val="0"/>
              </a:spcAft>
              <a:buNone/>
              <a:defRPr>
                <a:solidFill>
                  <a:schemeClr val="lt2"/>
                </a:solidFill>
              </a:defRPr>
            </a:lvl7pPr>
            <a:lvl8pPr lvl="7" rtl="0">
              <a:spcBef>
                <a:spcPts val="0"/>
              </a:spcBef>
              <a:spcAft>
                <a:spcPts val="0"/>
              </a:spcAft>
              <a:buNone/>
              <a:defRPr>
                <a:solidFill>
                  <a:schemeClr val="lt2"/>
                </a:solidFill>
              </a:defRPr>
            </a:lvl8pPr>
            <a:lvl9pPr lvl="8" rtl="0">
              <a:spcBef>
                <a:spcPts val="0"/>
              </a:spcBef>
              <a:spcAft>
                <a:spcPts val="0"/>
              </a:spcAft>
              <a:buNone/>
              <a:defRPr>
                <a:solidFill>
                  <a:schemeClr val="lt2"/>
                </a:solidFill>
              </a:defRPr>
            </a:lvl9pPr>
          </a:lstStyle>
          <a:p/>
        </p:txBody>
      </p:sp>
      <p:sp>
        <p:nvSpPr>
          <p:cNvPr id="54" name="Google Shape;54;p9"/>
          <p:cNvSpPr txBox="1"/>
          <p:nvPr>
            <p:ph idx="1" type="subTitle"/>
          </p:nvPr>
        </p:nvSpPr>
        <p:spPr>
          <a:xfrm>
            <a:off x="986700" y="2319825"/>
            <a:ext cx="4681800" cy="283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800">
                <a:latin typeface="Verdana"/>
                <a:ea typeface="Verdana"/>
                <a:cs typeface="Verdana"/>
                <a:sym typeface="Verdan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86700" y="2603325"/>
            <a:ext cx="4681800" cy="1606200"/>
          </a:xfrm>
          <a:prstGeom prst="rect">
            <a:avLst/>
          </a:prstGeom>
          <a:noFill/>
          <a:ln>
            <a:noFill/>
          </a:ln>
        </p:spPr>
        <p:txBody>
          <a:bodyPr anchorCtr="0" anchor="t" bIns="91425" lIns="91425" spcFirstLastPara="1" rIns="91425" wrap="square" tIns="91425">
            <a:noAutofit/>
          </a:bodyPr>
          <a:lstStyle>
            <a:lvl1pPr indent="-311150" lvl="0" marL="457200" rtl="0">
              <a:spcBef>
                <a:spcPts val="0"/>
              </a:spcBef>
              <a:spcAft>
                <a:spcPts val="0"/>
              </a:spcAft>
              <a:buSzPts val="1300"/>
              <a:buFont typeface="Verdana"/>
              <a:buChar char="●"/>
              <a:defRPr sz="1300">
                <a:latin typeface="Verdana"/>
                <a:ea typeface="Verdana"/>
                <a:cs typeface="Verdana"/>
                <a:sym typeface="Verdana"/>
              </a:defRPr>
            </a:lvl1pPr>
            <a:lvl2pPr indent="-311150" lvl="1" marL="914400" rtl="0">
              <a:spcBef>
                <a:spcPts val="0"/>
              </a:spcBef>
              <a:spcAft>
                <a:spcPts val="0"/>
              </a:spcAft>
              <a:buSzPts val="1300"/>
              <a:buFont typeface="Verdana"/>
              <a:buChar char="○"/>
              <a:defRPr sz="1300">
                <a:latin typeface="Verdana"/>
                <a:ea typeface="Verdana"/>
                <a:cs typeface="Verdana"/>
                <a:sym typeface="Verdana"/>
              </a:defRPr>
            </a:lvl2pPr>
            <a:lvl3pPr indent="-311150" lvl="2" marL="1371600" rtl="0">
              <a:spcBef>
                <a:spcPts val="0"/>
              </a:spcBef>
              <a:spcAft>
                <a:spcPts val="0"/>
              </a:spcAft>
              <a:buSzPts val="1300"/>
              <a:buFont typeface="Verdana"/>
              <a:buChar char="■"/>
              <a:defRPr sz="1300">
                <a:latin typeface="Verdana"/>
                <a:ea typeface="Verdana"/>
                <a:cs typeface="Verdana"/>
                <a:sym typeface="Verdana"/>
              </a:defRPr>
            </a:lvl3pPr>
            <a:lvl4pPr indent="-311150" lvl="3" marL="1828800" rtl="0">
              <a:spcBef>
                <a:spcPts val="0"/>
              </a:spcBef>
              <a:spcAft>
                <a:spcPts val="0"/>
              </a:spcAft>
              <a:buSzPts val="1300"/>
              <a:buFont typeface="Verdana"/>
              <a:buChar char="●"/>
              <a:defRPr sz="1300">
                <a:latin typeface="Verdana"/>
                <a:ea typeface="Verdana"/>
                <a:cs typeface="Verdana"/>
                <a:sym typeface="Verdana"/>
              </a:defRPr>
            </a:lvl4pPr>
            <a:lvl5pPr indent="-311150" lvl="4" marL="2286000" rtl="0">
              <a:spcBef>
                <a:spcPts val="0"/>
              </a:spcBef>
              <a:spcAft>
                <a:spcPts val="0"/>
              </a:spcAft>
              <a:buSzPts val="1300"/>
              <a:buFont typeface="Verdana"/>
              <a:buChar char="○"/>
              <a:defRPr sz="1300">
                <a:latin typeface="Verdana"/>
                <a:ea typeface="Verdana"/>
                <a:cs typeface="Verdana"/>
                <a:sym typeface="Verdana"/>
              </a:defRPr>
            </a:lvl5pPr>
            <a:lvl6pPr indent="-311150" lvl="5" marL="2743200" rtl="0">
              <a:spcBef>
                <a:spcPts val="0"/>
              </a:spcBef>
              <a:spcAft>
                <a:spcPts val="0"/>
              </a:spcAft>
              <a:buSzPts val="1300"/>
              <a:buFont typeface="Verdana"/>
              <a:buChar char="■"/>
              <a:defRPr sz="1300">
                <a:latin typeface="Verdana"/>
                <a:ea typeface="Verdana"/>
                <a:cs typeface="Verdana"/>
                <a:sym typeface="Verdana"/>
              </a:defRPr>
            </a:lvl6pPr>
            <a:lvl7pPr indent="-311150" lvl="6" marL="3200400" rtl="0">
              <a:spcBef>
                <a:spcPts val="0"/>
              </a:spcBef>
              <a:spcAft>
                <a:spcPts val="0"/>
              </a:spcAft>
              <a:buSzPts val="1300"/>
              <a:buFont typeface="Verdana"/>
              <a:buChar char="●"/>
              <a:defRPr sz="1300">
                <a:latin typeface="Verdana"/>
                <a:ea typeface="Verdana"/>
                <a:cs typeface="Verdana"/>
                <a:sym typeface="Verdana"/>
              </a:defRPr>
            </a:lvl7pPr>
            <a:lvl8pPr indent="-311150" lvl="7" marL="3657600" rtl="0">
              <a:spcBef>
                <a:spcPts val="0"/>
              </a:spcBef>
              <a:spcAft>
                <a:spcPts val="0"/>
              </a:spcAft>
              <a:buSzPts val="1300"/>
              <a:buFont typeface="Verdana"/>
              <a:buChar char="○"/>
              <a:defRPr sz="1300">
                <a:latin typeface="Verdana"/>
                <a:ea typeface="Verdana"/>
                <a:cs typeface="Verdana"/>
                <a:sym typeface="Verdana"/>
              </a:defRPr>
            </a:lvl8pPr>
            <a:lvl9pPr indent="-311150" lvl="8" marL="4114800" rtl="0">
              <a:spcBef>
                <a:spcPts val="0"/>
              </a:spcBef>
              <a:spcAft>
                <a:spcPts val="0"/>
              </a:spcAft>
              <a:buSzPts val="1300"/>
              <a:buFont typeface="Verdana"/>
              <a:buChar char="■"/>
              <a:defRPr sz="1300">
                <a:latin typeface="Verdana"/>
                <a:ea typeface="Verdana"/>
                <a:cs typeface="Verdana"/>
                <a:sym typeface="Verdana"/>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5_Bullets_1/2_billede">
  <p:cSld name="5_Bullets_1/2_billede">
    <p:spTree>
      <p:nvGrpSpPr>
        <p:cNvPr id="56" name="Shape 56"/>
        <p:cNvGrpSpPr/>
        <p:nvPr/>
      </p:nvGrpSpPr>
      <p:grpSpPr>
        <a:xfrm>
          <a:off x="0" y="0"/>
          <a:ext cx="0" cy="0"/>
          <a:chOff x="0" y="0"/>
          <a:chExt cx="0" cy="0"/>
        </a:xfrm>
      </p:grpSpPr>
      <p:sp>
        <p:nvSpPr>
          <p:cNvPr id="57" name="Google Shape;57;p10"/>
          <p:cNvSpPr/>
          <p:nvPr/>
        </p:nvSpPr>
        <p:spPr>
          <a:xfrm>
            <a:off x="4581300" y="0"/>
            <a:ext cx="4562700" cy="5143500"/>
          </a:xfrm>
          <a:prstGeom prst="rect">
            <a:avLst/>
          </a:prstGeom>
          <a:solidFill>
            <a:srgbClr val="FFFFFF"/>
          </a:solid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astra_red_RGB.ai" id="58" name="Google Shape;58;p10"/>
          <p:cNvPicPr preferRelativeResize="0"/>
          <p:nvPr/>
        </p:nvPicPr>
        <p:blipFill rotWithShape="1">
          <a:blip r:embed="rId2">
            <a:alphaModFix/>
          </a:blip>
          <a:srcRect b="0" l="0" r="0" t="0"/>
          <a:stretch/>
        </p:blipFill>
        <p:spPr>
          <a:xfrm>
            <a:off x="8147766" y="282394"/>
            <a:ext cx="814799" cy="218150"/>
          </a:xfrm>
          <a:prstGeom prst="rect">
            <a:avLst/>
          </a:prstGeom>
          <a:noFill/>
          <a:ln>
            <a:noFill/>
          </a:ln>
        </p:spPr>
      </p:pic>
      <p:sp>
        <p:nvSpPr>
          <p:cNvPr id="59" name="Google Shape;59;p10"/>
          <p:cNvSpPr txBox="1"/>
          <p:nvPr/>
        </p:nvSpPr>
        <p:spPr>
          <a:xfrm>
            <a:off x="186225" y="4723625"/>
            <a:ext cx="2606100" cy="283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US" sz="800">
                <a:solidFill>
                  <a:schemeClr val="accent1"/>
                </a:solidFill>
                <a:latin typeface="Verdana"/>
                <a:ea typeface="Verdana"/>
                <a:cs typeface="Verdana"/>
                <a:sym typeface="Verdana"/>
              </a:rPr>
              <a:t>*Center for Læring i Natur, Teknik og Sundhed</a:t>
            </a:r>
            <a:endParaRPr sz="800">
              <a:solidFill>
                <a:schemeClr val="accent1"/>
              </a:solidFill>
              <a:latin typeface="Verdana"/>
              <a:ea typeface="Verdana"/>
              <a:cs typeface="Verdana"/>
              <a:sym typeface="Verdana"/>
            </a:endParaRPr>
          </a:p>
        </p:txBody>
      </p:sp>
      <p:sp>
        <p:nvSpPr>
          <p:cNvPr id="60" name="Google Shape;60;p10"/>
          <p:cNvSpPr txBox="1"/>
          <p:nvPr>
            <p:ph type="title"/>
          </p:nvPr>
        </p:nvSpPr>
        <p:spPr>
          <a:xfrm>
            <a:off x="986700" y="850250"/>
            <a:ext cx="2939100" cy="1291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3000">
                <a:latin typeface="Verdana"/>
                <a:ea typeface="Verdana"/>
                <a:cs typeface="Verdana"/>
                <a:sym typeface="Verdan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10"/>
          <p:cNvSpPr txBox="1"/>
          <p:nvPr>
            <p:ph idx="1" type="subTitle"/>
          </p:nvPr>
        </p:nvSpPr>
        <p:spPr>
          <a:xfrm>
            <a:off x="986700" y="2319716"/>
            <a:ext cx="3128100" cy="283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800">
                <a:latin typeface="Verdana"/>
                <a:ea typeface="Verdana"/>
                <a:cs typeface="Verdana"/>
                <a:sym typeface="Verdan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2" name="Google Shape;62;p10"/>
          <p:cNvSpPr txBox="1"/>
          <p:nvPr>
            <p:ph idx="2" type="body"/>
          </p:nvPr>
        </p:nvSpPr>
        <p:spPr>
          <a:xfrm>
            <a:off x="986700" y="2603195"/>
            <a:ext cx="3128100" cy="1606200"/>
          </a:xfrm>
          <a:prstGeom prst="rect">
            <a:avLst/>
          </a:prstGeom>
          <a:noFill/>
          <a:ln>
            <a:noFill/>
          </a:ln>
        </p:spPr>
        <p:txBody>
          <a:bodyPr anchorCtr="0" anchor="t" bIns="91425" lIns="91425" spcFirstLastPara="1" rIns="91425" wrap="square" tIns="91425">
            <a:noAutofit/>
          </a:bodyPr>
          <a:lstStyle>
            <a:lvl1pPr indent="-311150" lvl="0" marL="457200" rtl="0">
              <a:spcBef>
                <a:spcPts val="0"/>
              </a:spcBef>
              <a:spcAft>
                <a:spcPts val="0"/>
              </a:spcAft>
              <a:buSzPts val="1300"/>
              <a:buFont typeface="Verdana"/>
              <a:buChar char="●"/>
              <a:defRPr sz="1300">
                <a:latin typeface="Verdana"/>
                <a:ea typeface="Verdana"/>
                <a:cs typeface="Verdana"/>
                <a:sym typeface="Verdana"/>
              </a:defRPr>
            </a:lvl1pPr>
            <a:lvl2pPr indent="-311150" lvl="1" marL="914400" rtl="0">
              <a:spcBef>
                <a:spcPts val="0"/>
              </a:spcBef>
              <a:spcAft>
                <a:spcPts val="0"/>
              </a:spcAft>
              <a:buSzPts val="1300"/>
              <a:buFont typeface="Verdana"/>
              <a:buChar char="○"/>
              <a:defRPr sz="1300">
                <a:latin typeface="Verdana"/>
                <a:ea typeface="Verdana"/>
                <a:cs typeface="Verdana"/>
                <a:sym typeface="Verdana"/>
              </a:defRPr>
            </a:lvl2pPr>
            <a:lvl3pPr indent="-311150" lvl="2" marL="1371600" rtl="0">
              <a:spcBef>
                <a:spcPts val="0"/>
              </a:spcBef>
              <a:spcAft>
                <a:spcPts val="0"/>
              </a:spcAft>
              <a:buSzPts val="1300"/>
              <a:buFont typeface="Verdana"/>
              <a:buChar char="■"/>
              <a:defRPr sz="1300">
                <a:latin typeface="Verdana"/>
                <a:ea typeface="Verdana"/>
                <a:cs typeface="Verdana"/>
                <a:sym typeface="Verdana"/>
              </a:defRPr>
            </a:lvl3pPr>
            <a:lvl4pPr indent="-311150" lvl="3" marL="1828800" rtl="0">
              <a:spcBef>
                <a:spcPts val="0"/>
              </a:spcBef>
              <a:spcAft>
                <a:spcPts val="0"/>
              </a:spcAft>
              <a:buSzPts val="1300"/>
              <a:buFont typeface="Verdana"/>
              <a:buChar char="●"/>
              <a:defRPr sz="1300">
                <a:latin typeface="Verdana"/>
                <a:ea typeface="Verdana"/>
                <a:cs typeface="Verdana"/>
                <a:sym typeface="Verdana"/>
              </a:defRPr>
            </a:lvl4pPr>
            <a:lvl5pPr indent="-311150" lvl="4" marL="2286000" rtl="0">
              <a:spcBef>
                <a:spcPts val="0"/>
              </a:spcBef>
              <a:spcAft>
                <a:spcPts val="0"/>
              </a:spcAft>
              <a:buSzPts val="1300"/>
              <a:buFont typeface="Verdana"/>
              <a:buChar char="○"/>
              <a:defRPr sz="1300">
                <a:latin typeface="Verdana"/>
                <a:ea typeface="Verdana"/>
                <a:cs typeface="Verdana"/>
                <a:sym typeface="Verdana"/>
              </a:defRPr>
            </a:lvl5pPr>
            <a:lvl6pPr indent="-311150" lvl="5" marL="2743200" rtl="0">
              <a:spcBef>
                <a:spcPts val="0"/>
              </a:spcBef>
              <a:spcAft>
                <a:spcPts val="0"/>
              </a:spcAft>
              <a:buSzPts val="1300"/>
              <a:buFont typeface="Verdana"/>
              <a:buChar char="■"/>
              <a:defRPr sz="1300">
                <a:latin typeface="Verdana"/>
                <a:ea typeface="Verdana"/>
                <a:cs typeface="Verdana"/>
                <a:sym typeface="Verdana"/>
              </a:defRPr>
            </a:lvl6pPr>
            <a:lvl7pPr indent="-311150" lvl="6" marL="3200400" rtl="0">
              <a:spcBef>
                <a:spcPts val="0"/>
              </a:spcBef>
              <a:spcAft>
                <a:spcPts val="0"/>
              </a:spcAft>
              <a:buSzPts val="1300"/>
              <a:buFont typeface="Verdana"/>
              <a:buChar char="●"/>
              <a:defRPr sz="1300">
                <a:latin typeface="Verdana"/>
                <a:ea typeface="Verdana"/>
                <a:cs typeface="Verdana"/>
                <a:sym typeface="Verdana"/>
              </a:defRPr>
            </a:lvl7pPr>
            <a:lvl8pPr indent="-311150" lvl="7" marL="3657600" rtl="0">
              <a:spcBef>
                <a:spcPts val="0"/>
              </a:spcBef>
              <a:spcAft>
                <a:spcPts val="0"/>
              </a:spcAft>
              <a:buSzPts val="1300"/>
              <a:buFont typeface="Verdana"/>
              <a:buChar char="○"/>
              <a:defRPr sz="1300">
                <a:latin typeface="Verdana"/>
                <a:ea typeface="Verdana"/>
                <a:cs typeface="Verdana"/>
                <a:sym typeface="Verdana"/>
              </a:defRPr>
            </a:lvl8pPr>
            <a:lvl9pPr indent="-311150" lvl="8" marL="4114800" rtl="0">
              <a:spcBef>
                <a:spcPts val="0"/>
              </a:spcBef>
              <a:spcAft>
                <a:spcPts val="0"/>
              </a:spcAft>
              <a:buSzPts val="1300"/>
              <a:buFont typeface="Verdana"/>
              <a:buChar char="■"/>
              <a:defRPr sz="1300">
                <a:latin typeface="Verdana"/>
                <a:ea typeface="Verdana"/>
                <a:cs typeface="Verdana"/>
                <a:sym typeface="Verdana"/>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9.jpg"/><Relationship Id="rId4" Type="http://schemas.openxmlformats.org/officeDocument/2006/relationships/image" Target="../media/image7.jpg"/><Relationship Id="rId5" Type="http://schemas.openxmlformats.org/officeDocument/2006/relationships/image" Target="../media/image12.jpg"/><Relationship Id="rId6" Type="http://schemas.openxmlformats.org/officeDocument/2006/relationships/image" Target="../media/image10.jpg"/><Relationship Id="rId7"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4.jpg"/><Relationship Id="rId4" Type="http://schemas.openxmlformats.org/officeDocument/2006/relationships/image" Target="../media/image15.jpg"/><Relationship Id="rId5" Type="http://schemas.openxmlformats.org/officeDocument/2006/relationships/image" Target="../media/image11.jpg"/><Relationship Id="rId6"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6.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66666"/>
        </a:solidFill>
      </p:bgPr>
    </p:bg>
    <p:spTree>
      <p:nvGrpSpPr>
        <p:cNvPr id="90" name="Shape 90"/>
        <p:cNvGrpSpPr/>
        <p:nvPr/>
      </p:nvGrpSpPr>
      <p:grpSpPr>
        <a:xfrm>
          <a:off x="0" y="0"/>
          <a:ext cx="0" cy="0"/>
          <a:chOff x="0" y="0"/>
          <a:chExt cx="0" cy="0"/>
        </a:xfrm>
      </p:grpSpPr>
      <p:sp>
        <p:nvSpPr>
          <p:cNvPr id="91" name="Google Shape;91;p16"/>
          <p:cNvSpPr txBox="1"/>
          <p:nvPr>
            <p:ph type="title"/>
          </p:nvPr>
        </p:nvSpPr>
        <p:spPr>
          <a:xfrm>
            <a:off x="1014600" y="1596050"/>
            <a:ext cx="7114800" cy="2238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Science kapital</a:t>
            </a:r>
            <a:endParaRPr/>
          </a:p>
        </p:txBody>
      </p:sp>
      <p:sp>
        <p:nvSpPr>
          <p:cNvPr id="92" name="Google Shape;92;p16"/>
          <p:cNvSpPr txBox="1"/>
          <p:nvPr/>
        </p:nvSpPr>
        <p:spPr>
          <a:xfrm>
            <a:off x="5784050" y="4609800"/>
            <a:ext cx="3095700" cy="53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accent4"/>
                </a:solidFill>
              </a:rPr>
              <a:t>Nana Quistgaard &amp; </a:t>
            </a:r>
            <a:r>
              <a:rPr lang="en-US">
                <a:solidFill>
                  <a:schemeClr val="accent4"/>
                </a:solidFill>
              </a:rPr>
              <a:t>Esben Eriksen</a:t>
            </a:r>
            <a:endParaRPr>
              <a:solidFill>
                <a:schemeClr val="accent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5"/>
          <p:cNvSpPr txBox="1"/>
          <p:nvPr>
            <p:ph type="title"/>
          </p:nvPr>
        </p:nvSpPr>
        <p:spPr>
          <a:xfrm>
            <a:off x="121750" y="315725"/>
            <a:ext cx="8333400" cy="69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US" sz="3200">
                <a:solidFill>
                  <a:schemeClr val="dk1"/>
                </a:solidFill>
              </a:rPr>
              <a:t>Science-økosystemet</a:t>
            </a:r>
            <a:endParaRPr b="0" sz="3200">
              <a:solidFill>
                <a:srgbClr val="000000"/>
              </a:solidFill>
            </a:endParaRPr>
          </a:p>
        </p:txBody>
      </p:sp>
      <p:pic>
        <p:nvPicPr>
          <p:cNvPr id="161" name="Google Shape;161;p25"/>
          <p:cNvPicPr preferRelativeResize="0"/>
          <p:nvPr/>
        </p:nvPicPr>
        <p:blipFill>
          <a:blip r:embed="rId3">
            <a:alphaModFix/>
          </a:blip>
          <a:stretch>
            <a:fillRect/>
          </a:stretch>
        </p:blipFill>
        <p:spPr>
          <a:xfrm>
            <a:off x="1452625" y="1408850"/>
            <a:ext cx="4338500" cy="3243025"/>
          </a:xfrm>
          <a:prstGeom prst="rect">
            <a:avLst/>
          </a:prstGeom>
          <a:noFill/>
          <a:ln>
            <a:noFill/>
          </a:ln>
        </p:spPr>
      </p:pic>
      <p:pic>
        <p:nvPicPr>
          <p:cNvPr id="162" name="Google Shape;162;p25"/>
          <p:cNvPicPr preferRelativeResize="0"/>
          <p:nvPr/>
        </p:nvPicPr>
        <p:blipFill>
          <a:blip r:embed="rId4">
            <a:alphaModFix/>
          </a:blip>
          <a:stretch>
            <a:fillRect/>
          </a:stretch>
        </p:blipFill>
        <p:spPr>
          <a:xfrm>
            <a:off x="2433025" y="1408850"/>
            <a:ext cx="4250150" cy="3176975"/>
          </a:xfrm>
          <a:prstGeom prst="rect">
            <a:avLst/>
          </a:prstGeom>
          <a:noFill/>
          <a:ln>
            <a:noFill/>
          </a:ln>
        </p:spPr>
      </p:pic>
      <p:pic>
        <p:nvPicPr>
          <p:cNvPr id="163" name="Google Shape;163;p25"/>
          <p:cNvPicPr preferRelativeResize="0"/>
          <p:nvPr/>
        </p:nvPicPr>
        <p:blipFill>
          <a:blip r:embed="rId5">
            <a:alphaModFix/>
          </a:blip>
          <a:stretch>
            <a:fillRect/>
          </a:stretch>
        </p:blipFill>
        <p:spPr>
          <a:xfrm>
            <a:off x="3003100" y="1398006"/>
            <a:ext cx="4338500" cy="3253869"/>
          </a:xfrm>
          <a:prstGeom prst="rect">
            <a:avLst/>
          </a:prstGeom>
          <a:noFill/>
          <a:ln>
            <a:noFill/>
          </a:ln>
        </p:spPr>
      </p:pic>
      <p:pic>
        <p:nvPicPr>
          <p:cNvPr id="164" name="Google Shape;164;p25"/>
          <p:cNvPicPr preferRelativeResize="0"/>
          <p:nvPr/>
        </p:nvPicPr>
        <p:blipFill>
          <a:blip r:embed="rId6">
            <a:alphaModFix/>
          </a:blip>
          <a:stretch>
            <a:fillRect/>
          </a:stretch>
        </p:blipFill>
        <p:spPr>
          <a:xfrm>
            <a:off x="3782300" y="1382065"/>
            <a:ext cx="4338500" cy="3302835"/>
          </a:xfrm>
          <a:prstGeom prst="rect">
            <a:avLst/>
          </a:prstGeom>
          <a:noFill/>
          <a:ln>
            <a:noFill/>
          </a:ln>
        </p:spPr>
      </p:pic>
      <p:pic>
        <p:nvPicPr>
          <p:cNvPr id="165" name="Google Shape;165;p25"/>
          <p:cNvPicPr preferRelativeResize="0"/>
          <p:nvPr/>
        </p:nvPicPr>
        <p:blipFill>
          <a:blip r:embed="rId7">
            <a:alphaModFix/>
          </a:blip>
          <a:stretch>
            <a:fillRect/>
          </a:stretch>
        </p:blipFill>
        <p:spPr>
          <a:xfrm>
            <a:off x="4578408" y="1382075"/>
            <a:ext cx="4403767" cy="3302825"/>
          </a:xfrm>
          <a:prstGeom prst="rect">
            <a:avLst/>
          </a:prstGeom>
          <a:noFill/>
          <a:ln>
            <a:noFill/>
          </a:ln>
        </p:spPr>
      </p:pic>
      <p:sp>
        <p:nvSpPr>
          <p:cNvPr id="166" name="Google Shape;166;p25"/>
          <p:cNvSpPr txBox="1"/>
          <p:nvPr/>
        </p:nvSpPr>
        <p:spPr>
          <a:xfrm>
            <a:off x="1119825" y="907500"/>
            <a:ext cx="7513500" cy="3834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chemeClr val="lt2"/>
              </a:buClr>
              <a:buSzPts val="2400"/>
              <a:buChar char="●"/>
            </a:pPr>
            <a:r>
              <a:rPr lang="en-US" sz="2400">
                <a:solidFill>
                  <a:schemeClr val="lt2"/>
                </a:solidFill>
              </a:rPr>
              <a:t>Science læring foregår hele tiden - også i skolen</a:t>
            </a:r>
            <a:endParaRPr/>
          </a:p>
        </p:txBody>
      </p:sp>
      <p:sp>
        <p:nvSpPr>
          <p:cNvPr id="167" name="Google Shape;167;p25"/>
          <p:cNvSpPr txBox="1"/>
          <p:nvPr/>
        </p:nvSpPr>
        <p:spPr>
          <a:xfrm>
            <a:off x="4948063" y="4776075"/>
            <a:ext cx="4034100" cy="19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East Wemyss Primary School - Skotland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61"/>
                                        </p:tgtEl>
                                        <p:attrNameLst>
                                          <p:attrName>style.visibility</p:attrName>
                                        </p:attrNameLst>
                                      </p:cBhvr>
                                      <p:to>
                                        <p:strVal val="visible"/>
                                      </p:to>
                                    </p:set>
                                    <p:anim calcmode="lin" valueType="num">
                                      <p:cBhvr additive="base">
                                        <p:cTn dur="1000"/>
                                        <p:tgtEl>
                                          <p:spTgt spid="16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62"/>
                                        </p:tgtEl>
                                        <p:attrNameLst>
                                          <p:attrName>style.visibility</p:attrName>
                                        </p:attrNameLst>
                                      </p:cBhvr>
                                      <p:to>
                                        <p:strVal val="visible"/>
                                      </p:to>
                                    </p:set>
                                    <p:anim calcmode="lin" valueType="num">
                                      <p:cBhvr additive="base">
                                        <p:cTn dur="1000"/>
                                        <p:tgtEl>
                                          <p:spTgt spid="16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63"/>
                                        </p:tgtEl>
                                        <p:attrNameLst>
                                          <p:attrName>style.visibility</p:attrName>
                                        </p:attrNameLst>
                                      </p:cBhvr>
                                      <p:to>
                                        <p:strVal val="visible"/>
                                      </p:to>
                                    </p:set>
                                    <p:anim calcmode="lin" valueType="num">
                                      <p:cBhvr additive="base">
                                        <p:cTn dur="1000"/>
                                        <p:tgtEl>
                                          <p:spTgt spid="16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64"/>
                                        </p:tgtEl>
                                        <p:attrNameLst>
                                          <p:attrName>style.visibility</p:attrName>
                                        </p:attrNameLst>
                                      </p:cBhvr>
                                      <p:to>
                                        <p:strVal val="visible"/>
                                      </p:to>
                                    </p:set>
                                    <p:anim calcmode="lin" valueType="num">
                                      <p:cBhvr additive="base">
                                        <p:cTn dur="1000"/>
                                        <p:tgtEl>
                                          <p:spTgt spid="16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6"/>
          <p:cNvSpPr txBox="1"/>
          <p:nvPr>
            <p:ph type="title"/>
          </p:nvPr>
        </p:nvSpPr>
        <p:spPr>
          <a:xfrm>
            <a:off x="121750" y="315725"/>
            <a:ext cx="8333400" cy="69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US" sz="3200">
                <a:solidFill>
                  <a:srgbClr val="000000"/>
                </a:solidFill>
              </a:rPr>
              <a:t>Science-økosystemet</a:t>
            </a:r>
            <a:endParaRPr b="0" sz="3200">
              <a:solidFill>
                <a:srgbClr val="000000"/>
              </a:solidFill>
            </a:endParaRPr>
          </a:p>
        </p:txBody>
      </p:sp>
      <p:sp>
        <p:nvSpPr>
          <p:cNvPr id="174" name="Google Shape;174;p26"/>
          <p:cNvSpPr txBox="1"/>
          <p:nvPr/>
        </p:nvSpPr>
        <p:spPr>
          <a:xfrm>
            <a:off x="717600" y="1005725"/>
            <a:ext cx="7708800" cy="9342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00000"/>
              </a:lnSpc>
              <a:spcBef>
                <a:spcPts val="0"/>
              </a:spcBef>
              <a:spcAft>
                <a:spcPts val="0"/>
              </a:spcAft>
              <a:buClr>
                <a:schemeClr val="lt2"/>
              </a:buClr>
              <a:buSzPts val="2400"/>
              <a:buChar char="●"/>
            </a:pPr>
            <a:r>
              <a:rPr lang="en-US" sz="2400">
                <a:solidFill>
                  <a:schemeClr val="lt2"/>
                </a:solidFill>
              </a:rPr>
              <a:t>Science læring foregår hele tiden - ikke kun i skolen</a:t>
            </a:r>
            <a:endParaRPr sz="2400">
              <a:solidFill>
                <a:schemeClr val="lt2"/>
              </a:solidFill>
            </a:endParaRPr>
          </a:p>
          <a:p>
            <a:pPr indent="-381000" lvl="0" marL="457200" marR="0" rtl="0" algn="l">
              <a:lnSpc>
                <a:spcPct val="100000"/>
              </a:lnSpc>
              <a:spcBef>
                <a:spcPts val="0"/>
              </a:spcBef>
              <a:spcAft>
                <a:spcPts val="0"/>
              </a:spcAft>
              <a:buClr>
                <a:schemeClr val="lt2"/>
              </a:buClr>
              <a:buSzPts val="2400"/>
              <a:buChar char="●"/>
            </a:pPr>
            <a:r>
              <a:rPr lang="en-US" sz="2400">
                <a:solidFill>
                  <a:schemeClr val="lt2"/>
                </a:solidFill>
              </a:rPr>
              <a:t>Science kan være mange ting</a:t>
            </a:r>
            <a:endParaRPr sz="2400">
              <a:solidFill>
                <a:schemeClr val="lt2"/>
              </a:solidFill>
            </a:endParaRPr>
          </a:p>
          <a:p>
            <a:pPr indent="0" lvl="0" marL="457200" marR="0" rtl="0" algn="l">
              <a:lnSpc>
                <a:spcPct val="100000"/>
              </a:lnSpc>
              <a:spcBef>
                <a:spcPts val="0"/>
              </a:spcBef>
              <a:spcAft>
                <a:spcPts val="0"/>
              </a:spcAft>
              <a:buNone/>
            </a:pPr>
            <a:r>
              <a:t/>
            </a:r>
            <a:endParaRPr sz="2400">
              <a:solidFill>
                <a:schemeClr val="lt2"/>
              </a:solidFill>
            </a:endParaRPr>
          </a:p>
        </p:txBody>
      </p:sp>
      <p:pic>
        <p:nvPicPr>
          <p:cNvPr id="175" name="Google Shape;175;p26"/>
          <p:cNvPicPr preferRelativeResize="0"/>
          <p:nvPr/>
        </p:nvPicPr>
        <p:blipFill>
          <a:blip r:embed="rId3">
            <a:alphaModFix/>
          </a:blip>
          <a:stretch>
            <a:fillRect/>
          </a:stretch>
        </p:blipFill>
        <p:spPr>
          <a:xfrm>
            <a:off x="850075" y="1939825"/>
            <a:ext cx="4103226" cy="2708375"/>
          </a:xfrm>
          <a:prstGeom prst="rect">
            <a:avLst/>
          </a:prstGeom>
          <a:noFill/>
          <a:ln>
            <a:noFill/>
          </a:ln>
        </p:spPr>
      </p:pic>
      <p:pic>
        <p:nvPicPr>
          <p:cNvPr id="176" name="Google Shape;176;p26"/>
          <p:cNvPicPr preferRelativeResize="0"/>
          <p:nvPr/>
        </p:nvPicPr>
        <p:blipFill>
          <a:blip r:embed="rId4">
            <a:alphaModFix/>
          </a:blip>
          <a:stretch>
            <a:fillRect/>
          </a:stretch>
        </p:blipFill>
        <p:spPr>
          <a:xfrm>
            <a:off x="1698700" y="1939825"/>
            <a:ext cx="3885901" cy="2708375"/>
          </a:xfrm>
          <a:prstGeom prst="rect">
            <a:avLst/>
          </a:prstGeom>
          <a:noFill/>
          <a:ln>
            <a:noFill/>
          </a:ln>
        </p:spPr>
      </p:pic>
      <p:pic>
        <p:nvPicPr>
          <p:cNvPr id="177" name="Google Shape;177;p26"/>
          <p:cNvPicPr preferRelativeResize="0"/>
          <p:nvPr/>
        </p:nvPicPr>
        <p:blipFill>
          <a:blip r:embed="rId5">
            <a:alphaModFix/>
          </a:blip>
          <a:stretch>
            <a:fillRect/>
          </a:stretch>
        </p:blipFill>
        <p:spPr>
          <a:xfrm>
            <a:off x="2507713" y="1939825"/>
            <a:ext cx="3561475" cy="2708375"/>
          </a:xfrm>
          <a:prstGeom prst="rect">
            <a:avLst/>
          </a:prstGeom>
          <a:noFill/>
          <a:ln>
            <a:noFill/>
          </a:ln>
        </p:spPr>
      </p:pic>
      <p:pic>
        <p:nvPicPr>
          <p:cNvPr id="178" name="Google Shape;178;p26"/>
          <p:cNvPicPr preferRelativeResize="0"/>
          <p:nvPr/>
        </p:nvPicPr>
        <p:blipFill>
          <a:blip r:embed="rId6">
            <a:alphaModFix/>
          </a:blip>
          <a:stretch>
            <a:fillRect/>
          </a:stretch>
        </p:blipFill>
        <p:spPr>
          <a:xfrm>
            <a:off x="3980099" y="1939825"/>
            <a:ext cx="5033357" cy="27083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75"/>
                                        </p:tgtEl>
                                        <p:attrNameLst>
                                          <p:attrName>style.visibility</p:attrName>
                                        </p:attrNameLst>
                                      </p:cBhvr>
                                      <p:to>
                                        <p:strVal val="visible"/>
                                      </p:to>
                                    </p:set>
                                    <p:anim calcmode="lin" valueType="num">
                                      <p:cBhvr additive="base">
                                        <p:cTn dur="1000"/>
                                        <p:tgtEl>
                                          <p:spTgt spid="17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76"/>
                                        </p:tgtEl>
                                        <p:attrNameLst>
                                          <p:attrName>style.visibility</p:attrName>
                                        </p:attrNameLst>
                                      </p:cBhvr>
                                      <p:to>
                                        <p:strVal val="visible"/>
                                      </p:to>
                                    </p:set>
                                    <p:anim calcmode="lin" valueType="num">
                                      <p:cBhvr additive="base">
                                        <p:cTn dur="1000"/>
                                        <p:tgtEl>
                                          <p:spTgt spid="17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77"/>
                                        </p:tgtEl>
                                        <p:attrNameLst>
                                          <p:attrName>style.visibility</p:attrName>
                                        </p:attrNameLst>
                                      </p:cBhvr>
                                      <p:to>
                                        <p:strVal val="visible"/>
                                      </p:to>
                                    </p:set>
                                    <p:anim calcmode="lin" valueType="num">
                                      <p:cBhvr additive="base">
                                        <p:cTn dur="1000"/>
                                        <p:tgtEl>
                                          <p:spTgt spid="17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78"/>
                                        </p:tgtEl>
                                        <p:attrNameLst>
                                          <p:attrName>style.visibility</p:attrName>
                                        </p:attrNameLst>
                                      </p:cBhvr>
                                      <p:to>
                                        <p:strVal val="visible"/>
                                      </p:to>
                                    </p:set>
                                    <p:anim calcmode="lin" valueType="num">
                                      <p:cBhvr additive="base">
                                        <p:cTn dur="1000"/>
                                        <p:tgtEl>
                                          <p:spTgt spid="17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27"/>
          <p:cNvSpPr txBox="1"/>
          <p:nvPr>
            <p:ph type="title"/>
          </p:nvPr>
        </p:nvSpPr>
        <p:spPr>
          <a:xfrm>
            <a:off x="122500" y="315725"/>
            <a:ext cx="8333400" cy="69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US" sz="3200">
                <a:solidFill>
                  <a:srgbClr val="000000"/>
                </a:solidFill>
              </a:rPr>
              <a:t>Science økosystemet</a:t>
            </a:r>
            <a:endParaRPr b="0" sz="3200">
              <a:solidFill>
                <a:srgbClr val="000000"/>
              </a:solidFill>
            </a:endParaRPr>
          </a:p>
        </p:txBody>
      </p:sp>
      <p:pic>
        <p:nvPicPr>
          <p:cNvPr id="185" name="Google Shape;185;p27"/>
          <p:cNvPicPr preferRelativeResize="0"/>
          <p:nvPr/>
        </p:nvPicPr>
        <p:blipFill>
          <a:blip r:embed="rId3">
            <a:alphaModFix/>
          </a:blip>
          <a:stretch>
            <a:fillRect/>
          </a:stretch>
        </p:blipFill>
        <p:spPr>
          <a:xfrm>
            <a:off x="1129900" y="1595600"/>
            <a:ext cx="4106422" cy="3079823"/>
          </a:xfrm>
          <a:prstGeom prst="rect">
            <a:avLst/>
          </a:prstGeom>
          <a:noFill/>
          <a:ln>
            <a:noFill/>
          </a:ln>
        </p:spPr>
      </p:pic>
      <p:pic>
        <p:nvPicPr>
          <p:cNvPr id="186" name="Google Shape;186;p27"/>
          <p:cNvPicPr preferRelativeResize="0"/>
          <p:nvPr/>
        </p:nvPicPr>
        <p:blipFill>
          <a:blip r:embed="rId4">
            <a:alphaModFix/>
          </a:blip>
          <a:stretch>
            <a:fillRect/>
          </a:stretch>
        </p:blipFill>
        <p:spPr>
          <a:xfrm>
            <a:off x="2473366" y="1595600"/>
            <a:ext cx="5318084" cy="3079825"/>
          </a:xfrm>
          <a:prstGeom prst="rect">
            <a:avLst/>
          </a:prstGeom>
          <a:noFill/>
          <a:ln>
            <a:noFill/>
          </a:ln>
        </p:spPr>
      </p:pic>
      <p:sp>
        <p:nvSpPr>
          <p:cNvPr id="187" name="Google Shape;187;p27"/>
          <p:cNvSpPr txBox="1"/>
          <p:nvPr/>
        </p:nvSpPr>
        <p:spPr>
          <a:xfrm>
            <a:off x="887850" y="1005725"/>
            <a:ext cx="7004400" cy="4638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chemeClr val="lt2"/>
              </a:buClr>
              <a:buSzPts val="2400"/>
              <a:buChar char="●"/>
            </a:pPr>
            <a:r>
              <a:rPr lang="en-US" sz="2400">
                <a:solidFill>
                  <a:schemeClr val="lt2"/>
                </a:solidFill>
              </a:rPr>
              <a:t>BB2MM opbygger kapital på Syvstjerneskolen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85"/>
                                        </p:tgtEl>
                                        <p:attrNameLst>
                                          <p:attrName>style.visibility</p:attrName>
                                        </p:attrNameLst>
                                      </p:cBhvr>
                                      <p:to>
                                        <p:strVal val="visible"/>
                                      </p:to>
                                    </p:set>
                                    <p:anim calcmode="lin" valueType="num">
                                      <p:cBhvr additive="base">
                                        <p:cTn dur="1000"/>
                                        <p:tgtEl>
                                          <p:spTgt spid="18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86"/>
                                        </p:tgtEl>
                                        <p:attrNameLst>
                                          <p:attrName>style.visibility</p:attrName>
                                        </p:attrNameLst>
                                      </p:cBhvr>
                                      <p:to>
                                        <p:strVal val="visible"/>
                                      </p:to>
                                    </p:set>
                                    <p:anim calcmode="lin" valueType="num">
                                      <p:cBhvr additive="base">
                                        <p:cTn dur="1000"/>
                                        <p:tgtEl>
                                          <p:spTgt spid="18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28"/>
          <p:cNvSpPr txBox="1"/>
          <p:nvPr>
            <p:ph type="title"/>
          </p:nvPr>
        </p:nvSpPr>
        <p:spPr>
          <a:xfrm>
            <a:off x="121750" y="315725"/>
            <a:ext cx="8333400" cy="69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US" sz="3200">
                <a:solidFill>
                  <a:srgbClr val="000000"/>
                </a:solidFill>
              </a:rPr>
              <a:t>Big Bang til Modern Man</a:t>
            </a:r>
            <a:endParaRPr b="0" sz="3200">
              <a:solidFill>
                <a:srgbClr val="000000"/>
              </a:solidFill>
            </a:endParaRPr>
          </a:p>
        </p:txBody>
      </p:sp>
      <p:sp>
        <p:nvSpPr>
          <p:cNvPr id="194" name="Google Shape;194;p28"/>
          <p:cNvSpPr txBox="1"/>
          <p:nvPr/>
        </p:nvSpPr>
        <p:spPr>
          <a:xfrm>
            <a:off x="684675" y="1309225"/>
            <a:ext cx="7659900" cy="31566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00000"/>
              </a:lnSpc>
              <a:spcBef>
                <a:spcPts val="0"/>
              </a:spcBef>
              <a:spcAft>
                <a:spcPts val="0"/>
              </a:spcAft>
              <a:buClr>
                <a:schemeClr val="lt2"/>
              </a:buClr>
              <a:buSzPts val="2400"/>
              <a:buChar char="●"/>
            </a:pPr>
            <a:r>
              <a:rPr lang="en-US" sz="2400">
                <a:solidFill>
                  <a:schemeClr val="lt2"/>
                </a:solidFill>
              </a:rPr>
              <a:t>Kan vi finde områder, hvor vi kan tage udgangspunkt i elevernes erfaringer og hverdag?</a:t>
            </a:r>
            <a:endParaRPr sz="2400">
              <a:solidFill>
                <a:schemeClr val="lt2"/>
              </a:solidFill>
            </a:endParaRPr>
          </a:p>
          <a:p>
            <a:pPr indent="-381000" lvl="0" marL="457200" marR="0" rtl="0" algn="l">
              <a:lnSpc>
                <a:spcPct val="100000"/>
              </a:lnSpc>
              <a:spcBef>
                <a:spcPts val="0"/>
              </a:spcBef>
              <a:spcAft>
                <a:spcPts val="0"/>
              </a:spcAft>
              <a:buClr>
                <a:schemeClr val="lt2"/>
              </a:buClr>
              <a:buSzPts val="2400"/>
              <a:buChar char="●"/>
            </a:pPr>
            <a:r>
              <a:rPr lang="en-US" sz="2400">
                <a:solidFill>
                  <a:schemeClr val="lt2"/>
                </a:solidFill>
              </a:rPr>
              <a:t>Kan vi få flere elever gjort deltagende?</a:t>
            </a:r>
            <a:endParaRPr sz="2400">
              <a:solidFill>
                <a:schemeClr val="lt2"/>
              </a:solidFill>
            </a:endParaRPr>
          </a:p>
          <a:p>
            <a:pPr indent="-381000" lvl="0" marL="457200" rtl="0" algn="l">
              <a:spcBef>
                <a:spcPts val="0"/>
              </a:spcBef>
              <a:spcAft>
                <a:spcPts val="0"/>
              </a:spcAft>
              <a:buClr>
                <a:schemeClr val="lt2"/>
              </a:buClr>
              <a:buSzPts val="2400"/>
              <a:buChar char="●"/>
            </a:pPr>
            <a:r>
              <a:rPr lang="en-US" sz="2400">
                <a:solidFill>
                  <a:schemeClr val="lt2"/>
                </a:solidFill>
              </a:rPr>
              <a:t>Hvordan kan vi trække på fx netværk mm</a:t>
            </a:r>
            <a:endParaRPr sz="2400">
              <a:solidFill>
                <a:schemeClr val="lt2"/>
              </a:solidFill>
            </a:endParaRPr>
          </a:p>
          <a:p>
            <a:pPr indent="0" lvl="0" marL="0" marR="0" rtl="0" algn="l">
              <a:lnSpc>
                <a:spcPct val="100000"/>
              </a:lnSpc>
              <a:spcBef>
                <a:spcPts val="0"/>
              </a:spcBef>
              <a:spcAft>
                <a:spcPts val="0"/>
              </a:spcAft>
              <a:buNone/>
            </a:pPr>
            <a:r>
              <a:t/>
            </a:r>
            <a:endParaRPr sz="2400">
              <a:solidFill>
                <a:schemeClr val="lt2"/>
              </a:solidFill>
            </a:endParaRPr>
          </a:p>
          <a:p>
            <a:pPr indent="0" lvl="0" marL="0" marR="0" rtl="0" algn="l">
              <a:lnSpc>
                <a:spcPct val="100000"/>
              </a:lnSpc>
              <a:spcBef>
                <a:spcPts val="0"/>
              </a:spcBef>
              <a:spcAft>
                <a:spcPts val="0"/>
              </a:spcAft>
              <a:buNone/>
            </a:pPr>
            <a:r>
              <a:t/>
            </a:r>
            <a:endParaRPr sz="2400">
              <a:solidFill>
                <a:schemeClr val="lt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29"/>
          <p:cNvSpPr txBox="1"/>
          <p:nvPr>
            <p:ph type="title"/>
          </p:nvPr>
        </p:nvSpPr>
        <p:spPr>
          <a:xfrm>
            <a:off x="121750" y="315725"/>
            <a:ext cx="8333400" cy="69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US" sz="3200">
                <a:solidFill>
                  <a:srgbClr val="000000"/>
                </a:solidFill>
              </a:rPr>
              <a:t>Overvejelser til teamet</a:t>
            </a:r>
            <a:endParaRPr b="0" sz="3200">
              <a:solidFill>
                <a:srgbClr val="000000"/>
              </a:solidFill>
            </a:endParaRPr>
          </a:p>
        </p:txBody>
      </p:sp>
      <p:sp>
        <p:nvSpPr>
          <p:cNvPr id="201" name="Google Shape;201;p29"/>
          <p:cNvSpPr txBox="1"/>
          <p:nvPr/>
        </p:nvSpPr>
        <p:spPr>
          <a:xfrm>
            <a:off x="742050" y="1005725"/>
            <a:ext cx="7659900" cy="3630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2400">
              <a:solidFill>
                <a:schemeClr val="lt2"/>
              </a:solidFill>
            </a:endParaRPr>
          </a:p>
          <a:p>
            <a:pPr indent="-381000" lvl="0" marL="457200" rtl="0" algn="l">
              <a:lnSpc>
                <a:spcPct val="115000"/>
              </a:lnSpc>
              <a:spcBef>
                <a:spcPts val="0"/>
              </a:spcBef>
              <a:spcAft>
                <a:spcPts val="0"/>
              </a:spcAft>
              <a:buClr>
                <a:schemeClr val="lt2"/>
              </a:buClr>
              <a:buSzPts val="2400"/>
              <a:buChar char="●"/>
            </a:pPr>
            <a:r>
              <a:rPr lang="en-US" sz="2400">
                <a:solidFill>
                  <a:schemeClr val="lt2"/>
                </a:solidFill>
              </a:rPr>
              <a:t>Hvor stor er SK hos jeres elever. Kan I gruppere dem i 3 SK-grupper?</a:t>
            </a:r>
            <a:endParaRPr sz="2400">
              <a:solidFill>
                <a:schemeClr val="lt2"/>
              </a:solidFill>
            </a:endParaRPr>
          </a:p>
          <a:p>
            <a:pPr indent="-381000" lvl="0" marL="457200" rtl="0" algn="l">
              <a:lnSpc>
                <a:spcPct val="115000"/>
              </a:lnSpc>
              <a:spcBef>
                <a:spcPts val="0"/>
              </a:spcBef>
              <a:spcAft>
                <a:spcPts val="0"/>
              </a:spcAft>
              <a:buClr>
                <a:schemeClr val="lt2"/>
              </a:buClr>
              <a:buSzPts val="2400"/>
              <a:buChar char="●"/>
            </a:pPr>
            <a:r>
              <a:rPr lang="en-US" sz="2400">
                <a:solidFill>
                  <a:schemeClr val="lt2"/>
                </a:solidFill>
              </a:rPr>
              <a:t>Giver grupperingen anledning til overvejelser i forhold til planlægningen jeres undervisning?</a:t>
            </a:r>
            <a:endParaRPr sz="2400">
              <a:solidFill>
                <a:schemeClr val="lt2"/>
              </a:solidFill>
            </a:endParaRPr>
          </a:p>
          <a:p>
            <a:pPr indent="-381000" lvl="0" marL="457200" rtl="0" algn="l">
              <a:lnSpc>
                <a:spcPct val="115000"/>
              </a:lnSpc>
              <a:spcBef>
                <a:spcPts val="0"/>
              </a:spcBef>
              <a:spcAft>
                <a:spcPts val="0"/>
              </a:spcAft>
              <a:buClr>
                <a:schemeClr val="lt2"/>
              </a:buClr>
              <a:buSzPts val="2400"/>
              <a:buChar char="●"/>
            </a:pPr>
            <a:r>
              <a:rPr lang="en-US" sz="2400">
                <a:solidFill>
                  <a:schemeClr val="lt2"/>
                </a:solidFill>
              </a:rPr>
              <a:t>Di</a:t>
            </a:r>
            <a:r>
              <a:rPr lang="en-US" sz="2400">
                <a:solidFill>
                  <a:schemeClr val="lt2"/>
                </a:solidFill>
              </a:rPr>
              <a:t>skuter i teamet om det er muligt at inddrage forældre, lokalmiljø, fritidsinteresser mv.?</a:t>
            </a:r>
            <a:endParaRPr sz="2400">
              <a:solidFill>
                <a:schemeClr val="lt2"/>
              </a:solidFill>
            </a:endParaRPr>
          </a:p>
          <a:p>
            <a:pPr indent="0" lvl="0" marL="457200" rtl="0" algn="l">
              <a:lnSpc>
                <a:spcPct val="115000"/>
              </a:lnSpc>
              <a:spcBef>
                <a:spcPts val="0"/>
              </a:spcBef>
              <a:spcAft>
                <a:spcPts val="0"/>
              </a:spcAft>
              <a:buNone/>
            </a:pPr>
            <a:r>
              <a:t/>
            </a:r>
            <a:endParaRPr sz="2400">
              <a:solidFill>
                <a:schemeClr val="lt2"/>
              </a:solidFill>
            </a:endParaRPr>
          </a:p>
          <a:p>
            <a:pPr indent="0" lvl="0" marL="457200" rtl="0" algn="l">
              <a:lnSpc>
                <a:spcPct val="115000"/>
              </a:lnSpc>
              <a:spcBef>
                <a:spcPts val="0"/>
              </a:spcBef>
              <a:spcAft>
                <a:spcPts val="0"/>
              </a:spcAft>
              <a:buNone/>
            </a:pPr>
            <a:r>
              <a:t/>
            </a:r>
            <a:endParaRPr sz="2400">
              <a:solidFill>
                <a:schemeClr val="lt2"/>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2400">
              <a:solidFill>
                <a:schemeClr val="lt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30"/>
          <p:cNvSpPr txBox="1"/>
          <p:nvPr>
            <p:ph type="title"/>
          </p:nvPr>
        </p:nvSpPr>
        <p:spPr>
          <a:xfrm>
            <a:off x="1014600" y="1596050"/>
            <a:ext cx="7114800" cy="2238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Tak for opmærksomheden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66666"/>
        </a:solidFill>
      </p:bgPr>
    </p:bg>
    <p:spTree>
      <p:nvGrpSpPr>
        <p:cNvPr id="97" name="Shape 97"/>
        <p:cNvGrpSpPr/>
        <p:nvPr/>
      </p:nvGrpSpPr>
      <p:grpSpPr>
        <a:xfrm>
          <a:off x="0" y="0"/>
          <a:ext cx="0" cy="0"/>
          <a:chOff x="0" y="0"/>
          <a:chExt cx="0" cy="0"/>
        </a:xfrm>
      </p:grpSpPr>
      <p:sp>
        <p:nvSpPr>
          <p:cNvPr id="98" name="Google Shape;98;p17"/>
          <p:cNvSpPr txBox="1"/>
          <p:nvPr>
            <p:ph type="title"/>
          </p:nvPr>
        </p:nvSpPr>
        <p:spPr>
          <a:xfrm>
            <a:off x="930175" y="467550"/>
            <a:ext cx="7114800" cy="1506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sz="3600"/>
              <a:t>Science kapital</a:t>
            </a:r>
            <a:endParaRPr sz="3600"/>
          </a:p>
        </p:txBody>
      </p:sp>
      <p:sp>
        <p:nvSpPr>
          <p:cNvPr id="99" name="Google Shape;99;p17"/>
          <p:cNvSpPr txBox="1"/>
          <p:nvPr/>
        </p:nvSpPr>
        <p:spPr>
          <a:xfrm>
            <a:off x="5784050" y="4609800"/>
            <a:ext cx="3095700" cy="53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accent4"/>
                </a:solidFill>
              </a:rPr>
              <a:t>Nana Quistgaard &amp; Esben Eriksen</a:t>
            </a:r>
            <a:endParaRPr>
              <a:solidFill>
                <a:schemeClr val="accent4"/>
              </a:solidFill>
            </a:endParaRPr>
          </a:p>
        </p:txBody>
      </p:sp>
      <p:pic>
        <p:nvPicPr>
          <p:cNvPr id="100" name="Google Shape;100;p17"/>
          <p:cNvPicPr preferRelativeResize="0"/>
          <p:nvPr/>
        </p:nvPicPr>
        <p:blipFill>
          <a:blip r:embed="rId3">
            <a:alphaModFix/>
          </a:blip>
          <a:stretch>
            <a:fillRect/>
          </a:stretch>
        </p:blipFill>
        <p:spPr>
          <a:xfrm>
            <a:off x="452200" y="1973850"/>
            <a:ext cx="3729840" cy="2331150"/>
          </a:xfrm>
          <a:prstGeom prst="rect">
            <a:avLst/>
          </a:prstGeom>
          <a:noFill/>
          <a:ln>
            <a:noFill/>
          </a:ln>
        </p:spPr>
      </p:pic>
      <p:sp>
        <p:nvSpPr>
          <p:cNvPr id="101" name="Google Shape;101;p17"/>
          <p:cNvSpPr txBox="1"/>
          <p:nvPr/>
        </p:nvSpPr>
        <p:spPr>
          <a:xfrm>
            <a:off x="5068775" y="2023500"/>
            <a:ext cx="3372600" cy="2331300"/>
          </a:xfrm>
          <a:prstGeom prst="rect">
            <a:avLst/>
          </a:prstGeom>
          <a:noFill/>
          <a:ln>
            <a:noFill/>
          </a:ln>
        </p:spPr>
        <p:txBody>
          <a:bodyPr anchorCtr="0" anchor="t" bIns="91425" lIns="91425" spcFirstLastPara="1" rIns="91425" wrap="square" tIns="91425">
            <a:noAutofit/>
          </a:bodyPr>
          <a:lstStyle/>
          <a:p>
            <a:pPr indent="0" lvl="0" marL="0" rtl="0" algn="ctr">
              <a:lnSpc>
                <a:spcPct val="102500"/>
              </a:lnSpc>
              <a:spcBef>
                <a:spcPts val="0"/>
              </a:spcBef>
              <a:spcAft>
                <a:spcPts val="0"/>
              </a:spcAft>
              <a:buNone/>
            </a:pPr>
            <a:r>
              <a:rPr b="1" lang="en-US" sz="3000">
                <a:solidFill>
                  <a:schemeClr val="lt2"/>
                </a:solidFill>
                <a:latin typeface="Verdana"/>
                <a:ea typeface="Verdana"/>
                <a:cs typeface="Verdana"/>
                <a:sym typeface="Verdana"/>
              </a:rPr>
              <a:t>Professor</a:t>
            </a:r>
            <a:endParaRPr b="1" sz="3000">
              <a:solidFill>
                <a:schemeClr val="lt2"/>
              </a:solidFill>
              <a:latin typeface="Verdana"/>
              <a:ea typeface="Verdana"/>
              <a:cs typeface="Verdana"/>
              <a:sym typeface="Verdana"/>
            </a:endParaRPr>
          </a:p>
          <a:p>
            <a:pPr indent="0" lvl="0" marL="0" rtl="0" algn="ctr">
              <a:lnSpc>
                <a:spcPct val="102500"/>
              </a:lnSpc>
              <a:spcBef>
                <a:spcPts val="0"/>
              </a:spcBef>
              <a:spcAft>
                <a:spcPts val="0"/>
              </a:spcAft>
              <a:buNone/>
            </a:pPr>
            <a:r>
              <a:rPr b="1" lang="en-US" sz="3000">
                <a:solidFill>
                  <a:schemeClr val="lt2"/>
                </a:solidFill>
                <a:latin typeface="Verdana"/>
                <a:ea typeface="Verdana"/>
                <a:cs typeface="Verdana"/>
                <a:sym typeface="Verdana"/>
              </a:rPr>
              <a:t>Louise Archer</a:t>
            </a:r>
            <a:endParaRPr b="1" sz="3000">
              <a:solidFill>
                <a:schemeClr val="lt2"/>
              </a:solidFill>
              <a:latin typeface="Verdana"/>
              <a:ea typeface="Verdana"/>
              <a:cs typeface="Verdana"/>
              <a:sym typeface="Verdana"/>
            </a:endParaRPr>
          </a:p>
          <a:p>
            <a:pPr indent="0" lvl="0" marL="0" rtl="0" algn="ctr">
              <a:lnSpc>
                <a:spcPct val="102500"/>
              </a:lnSpc>
              <a:spcBef>
                <a:spcPts val="0"/>
              </a:spcBef>
              <a:spcAft>
                <a:spcPts val="0"/>
              </a:spcAft>
              <a:buNone/>
            </a:pPr>
            <a:r>
              <a:t/>
            </a:r>
            <a:endParaRPr b="1" sz="3000">
              <a:solidFill>
                <a:schemeClr val="lt2"/>
              </a:solidFill>
              <a:latin typeface="Verdana"/>
              <a:ea typeface="Verdana"/>
              <a:cs typeface="Verdana"/>
              <a:sym typeface="Verdana"/>
            </a:endParaRPr>
          </a:p>
          <a:p>
            <a:pPr indent="0" lvl="0" marL="0" rtl="0" algn="l">
              <a:lnSpc>
                <a:spcPct val="102500"/>
              </a:lnSpc>
              <a:spcBef>
                <a:spcPts val="0"/>
              </a:spcBef>
              <a:spcAft>
                <a:spcPts val="0"/>
              </a:spcAft>
              <a:buNone/>
            </a:pPr>
            <a:r>
              <a:t/>
            </a:r>
            <a:endParaRPr b="1" sz="3000">
              <a:solidFill>
                <a:schemeClr val="lt2"/>
              </a:solidFill>
              <a:latin typeface="Verdana"/>
              <a:ea typeface="Verdana"/>
              <a:cs typeface="Verdana"/>
              <a:sym typeface="Verdana"/>
            </a:endParaRPr>
          </a:p>
          <a:p>
            <a:pPr indent="0" lvl="0" marL="0" rtl="0" algn="ctr">
              <a:lnSpc>
                <a:spcPct val="102500"/>
              </a:lnSpc>
              <a:spcBef>
                <a:spcPts val="0"/>
              </a:spcBef>
              <a:spcAft>
                <a:spcPts val="0"/>
              </a:spcAft>
              <a:buNone/>
            </a:pPr>
            <a:r>
              <a:t/>
            </a:r>
            <a:endParaRPr b="1" sz="3600">
              <a:solidFill>
                <a:schemeClr val="lt2"/>
              </a:solidFill>
              <a:latin typeface="Verdana"/>
              <a:ea typeface="Verdana"/>
              <a:cs typeface="Verdana"/>
              <a:sym typeface="Verdana"/>
            </a:endParaRPr>
          </a:p>
          <a:p>
            <a:pPr indent="0" lvl="0" marL="0" rtl="0" algn="ctr">
              <a:lnSpc>
                <a:spcPct val="102500"/>
              </a:lnSpc>
              <a:spcBef>
                <a:spcPts val="0"/>
              </a:spcBef>
              <a:spcAft>
                <a:spcPts val="0"/>
              </a:spcAft>
              <a:buClr>
                <a:schemeClr val="dk1"/>
              </a:buClr>
              <a:buSzPts val="1100"/>
              <a:buFont typeface="Arial"/>
              <a:buNone/>
            </a:pPr>
            <a:r>
              <a:t/>
            </a:r>
            <a:endParaRPr b="1" sz="3600">
              <a:solidFill>
                <a:schemeClr val="lt2"/>
              </a:solidFill>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8"/>
          <p:cNvSpPr txBox="1"/>
          <p:nvPr>
            <p:ph type="title"/>
          </p:nvPr>
        </p:nvSpPr>
        <p:spPr>
          <a:xfrm>
            <a:off x="937325" y="315725"/>
            <a:ext cx="7114800" cy="69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b="0" sz="3200">
              <a:solidFill>
                <a:srgbClr val="000000"/>
              </a:solidFill>
            </a:endParaRPr>
          </a:p>
          <a:p>
            <a:pPr indent="0" lvl="0" marL="0" rtl="0" algn="ctr">
              <a:spcBef>
                <a:spcPts val="0"/>
              </a:spcBef>
              <a:spcAft>
                <a:spcPts val="0"/>
              </a:spcAft>
              <a:buClr>
                <a:schemeClr val="dk1"/>
              </a:buClr>
              <a:buSzPts val="1100"/>
              <a:buFont typeface="Arial"/>
              <a:buNone/>
            </a:pPr>
            <a:r>
              <a:rPr b="0" lang="en-US" sz="3200">
                <a:solidFill>
                  <a:srgbClr val="000000"/>
                </a:solidFill>
              </a:rPr>
              <a:t>Pierre Bourdieu </a:t>
            </a:r>
            <a:endParaRPr b="0" sz="3200">
              <a:solidFill>
                <a:srgbClr val="000000"/>
              </a:solidFill>
            </a:endParaRPr>
          </a:p>
          <a:p>
            <a:pPr indent="0" lvl="0" marL="0" rtl="0" algn="ctr">
              <a:spcBef>
                <a:spcPts val="0"/>
              </a:spcBef>
              <a:spcAft>
                <a:spcPts val="0"/>
              </a:spcAft>
              <a:buNone/>
            </a:pPr>
            <a:r>
              <a:t/>
            </a:r>
            <a:endParaRPr b="0" sz="3200">
              <a:solidFill>
                <a:srgbClr val="000000"/>
              </a:solidFill>
            </a:endParaRPr>
          </a:p>
        </p:txBody>
      </p:sp>
      <p:sp>
        <p:nvSpPr>
          <p:cNvPr id="108" name="Google Shape;108;p18"/>
          <p:cNvSpPr txBox="1"/>
          <p:nvPr/>
        </p:nvSpPr>
        <p:spPr>
          <a:xfrm>
            <a:off x="573525" y="1283325"/>
            <a:ext cx="4359900" cy="31566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00000"/>
              </a:lnSpc>
              <a:spcBef>
                <a:spcPts val="0"/>
              </a:spcBef>
              <a:spcAft>
                <a:spcPts val="0"/>
              </a:spcAft>
              <a:buClr>
                <a:schemeClr val="lt2"/>
              </a:buClr>
              <a:buSzPts val="2400"/>
              <a:buFont typeface="Arial"/>
              <a:buChar char="●"/>
            </a:pPr>
            <a:r>
              <a:rPr lang="en-US" sz="2400">
                <a:solidFill>
                  <a:schemeClr val="lt2"/>
                </a:solidFill>
              </a:rPr>
              <a:t>Kapital:					</a:t>
            </a:r>
            <a:endParaRPr sz="2400">
              <a:solidFill>
                <a:schemeClr val="lt2"/>
              </a:solidFill>
            </a:endParaRPr>
          </a:p>
          <a:p>
            <a:pPr indent="-381000" lvl="1" marL="914400" marR="0" rtl="0" algn="l">
              <a:lnSpc>
                <a:spcPct val="100000"/>
              </a:lnSpc>
              <a:spcBef>
                <a:spcPts val="0"/>
              </a:spcBef>
              <a:spcAft>
                <a:spcPts val="0"/>
              </a:spcAft>
              <a:buClr>
                <a:schemeClr val="lt2"/>
              </a:buClr>
              <a:buSzPts val="2400"/>
              <a:buChar char="○"/>
            </a:pPr>
            <a:r>
              <a:rPr lang="en-US" sz="2400">
                <a:solidFill>
                  <a:schemeClr val="lt2"/>
                </a:solidFill>
              </a:rPr>
              <a:t>Socialt</a:t>
            </a:r>
            <a:endParaRPr sz="2400">
              <a:solidFill>
                <a:schemeClr val="lt2"/>
              </a:solidFill>
            </a:endParaRPr>
          </a:p>
          <a:p>
            <a:pPr indent="-381000" lvl="1" marL="914400" marR="0" rtl="0" algn="l">
              <a:lnSpc>
                <a:spcPct val="100000"/>
              </a:lnSpc>
              <a:spcBef>
                <a:spcPts val="0"/>
              </a:spcBef>
              <a:spcAft>
                <a:spcPts val="0"/>
              </a:spcAft>
              <a:buClr>
                <a:schemeClr val="lt2"/>
              </a:buClr>
              <a:buSzPts val="2400"/>
              <a:buChar char="○"/>
            </a:pPr>
            <a:r>
              <a:rPr lang="en-US" sz="2400">
                <a:solidFill>
                  <a:schemeClr val="lt2"/>
                </a:solidFill>
              </a:rPr>
              <a:t>Økonomisk</a:t>
            </a:r>
            <a:endParaRPr sz="2400">
              <a:solidFill>
                <a:schemeClr val="lt2"/>
              </a:solidFill>
            </a:endParaRPr>
          </a:p>
          <a:p>
            <a:pPr indent="-381000" lvl="1" marL="914400" marR="0" rtl="0" algn="l">
              <a:lnSpc>
                <a:spcPct val="100000"/>
              </a:lnSpc>
              <a:spcBef>
                <a:spcPts val="0"/>
              </a:spcBef>
              <a:spcAft>
                <a:spcPts val="0"/>
              </a:spcAft>
              <a:buClr>
                <a:schemeClr val="lt2"/>
              </a:buClr>
              <a:buSzPts val="2400"/>
              <a:buChar char="○"/>
            </a:pPr>
            <a:r>
              <a:rPr lang="en-US" sz="2400">
                <a:solidFill>
                  <a:schemeClr val="lt2"/>
                </a:solidFill>
              </a:rPr>
              <a:t>Kulturelt</a:t>
            </a:r>
            <a:endParaRPr sz="2400">
              <a:solidFill>
                <a:schemeClr val="lt2"/>
              </a:solidFill>
            </a:endParaRPr>
          </a:p>
          <a:p>
            <a:pPr indent="0" lvl="0" marL="914400" marR="0" rtl="0" algn="l">
              <a:lnSpc>
                <a:spcPct val="100000"/>
              </a:lnSpc>
              <a:spcBef>
                <a:spcPts val="0"/>
              </a:spcBef>
              <a:spcAft>
                <a:spcPts val="0"/>
              </a:spcAft>
              <a:buNone/>
            </a:pPr>
            <a:r>
              <a:t/>
            </a:r>
            <a:endParaRPr sz="2400">
              <a:solidFill>
                <a:schemeClr val="lt2"/>
              </a:solidFill>
            </a:endParaRPr>
          </a:p>
          <a:p>
            <a:pPr indent="-381000" lvl="0" marL="457200" marR="0" rtl="0" algn="l">
              <a:lnSpc>
                <a:spcPct val="100000"/>
              </a:lnSpc>
              <a:spcBef>
                <a:spcPts val="0"/>
              </a:spcBef>
              <a:spcAft>
                <a:spcPts val="0"/>
              </a:spcAft>
              <a:buClr>
                <a:schemeClr val="lt2"/>
              </a:buClr>
              <a:buSzPts val="2400"/>
              <a:buChar char="●"/>
            </a:pPr>
            <a:r>
              <a:rPr lang="en-US" sz="2400">
                <a:solidFill>
                  <a:schemeClr val="lt2"/>
                </a:solidFill>
              </a:rPr>
              <a:t>Habitus:</a:t>
            </a:r>
            <a:endParaRPr sz="2400">
              <a:solidFill>
                <a:schemeClr val="lt2"/>
              </a:solidFill>
            </a:endParaRPr>
          </a:p>
          <a:p>
            <a:pPr indent="-381000" lvl="1" marL="914400" marR="0" rtl="0" algn="l">
              <a:lnSpc>
                <a:spcPct val="100000"/>
              </a:lnSpc>
              <a:spcBef>
                <a:spcPts val="0"/>
              </a:spcBef>
              <a:spcAft>
                <a:spcPts val="0"/>
              </a:spcAft>
              <a:buClr>
                <a:schemeClr val="lt2"/>
              </a:buClr>
              <a:buSzPts val="2400"/>
              <a:buChar char="○"/>
            </a:pPr>
            <a:r>
              <a:rPr lang="en-US" sz="2400">
                <a:solidFill>
                  <a:schemeClr val="lt2"/>
                </a:solidFill>
              </a:rPr>
              <a:t>Holdninger</a:t>
            </a:r>
            <a:endParaRPr sz="2400">
              <a:solidFill>
                <a:schemeClr val="lt2"/>
              </a:solidFill>
            </a:endParaRPr>
          </a:p>
          <a:p>
            <a:pPr indent="-381000" lvl="1" marL="914400" marR="0" rtl="0" algn="l">
              <a:lnSpc>
                <a:spcPct val="100000"/>
              </a:lnSpc>
              <a:spcBef>
                <a:spcPts val="0"/>
              </a:spcBef>
              <a:spcAft>
                <a:spcPts val="0"/>
              </a:spcAft>
              <a:buClr>
                <a:schemeClr val="lt2"/>
              </a:buClr>
              <a:buSzPts val="2400"/>
              <a:buChar char="○"/>
            </a:pPr>
            <a:r>
              <a:rPr lang="en-US" sz="2400">
                <a:solidFill>
                  <a:schemeClr val="lt2"/>
                </a:solidFill>
              </a:rPr>
              <a:t>Dispositioner</a:t>
            </a:r>
            <a:endParaRPr sz="2400">
              <a:solidFill>
                <a:schemeClr val="lt2"/>
              </a:solidFill>
            </a:endParaRPr>
          </a:p>
          <a:p>
            <a:pPr indent="-381000" lvl="1" marL="914400" marR="0" rtl="0" algn="l">
              <a:lnSpc>
                <a:spcPct val="100000"/>
              </a:lnSpc>
              <a:spcBef>
                <a:spcPts val="0"/>
              </a:spcBef>
              <a:spcAft>
                <a:spcPts val="0"/>
              </a:spcAft>
              <a:buClr>
                <a:schemeClr val="lt2"/>
              </a:buClr>
              <a:buSzPts val="2400"/>
              <a:buChar char="○"/>
            </a:pPr>
            <a:r>
              <a:rPr lang="en-US" sz="2400">
                <a:solidFill>
                  <a:schemeClr val="lt2"/>
                </a:solidFill>
              </a:rPr>
              <a:t>Tankegang</a:t>
            </a:r>
            <a:endParaRPr sz="2400">
              <a:solidFill>
                <a:schemeClr val="lt2"/>
              </a:solidFill>
            </a:endParaRPr>
          </a:p>
          <a:p>
            <a:pPr indent="0" lvl="0" marL="457200" marR="0" rtl="0" algn="l">
              <a:lnSpc>
                <a:spcPct val="100000"/>
              </a:lnSpc>
              <a:spcBef>
                <a:spcPts val="0"/>
              </a:spcBef>
              <a:spcAft>
                <a:spcPts val="0"/>
              </a:spcAft>
              <a:buNone/>
            </a:pPr>
            <a:r>
              <a:t/>
            </a:r>
            <a:endParaRPr sz="2400">
              <a:solidFill>
                <a:schemeClr val="lt2"/>
              </a:solidFill>
            </a:endParaRPr>
          </a:p>
        </p:txBody>
      </p:sp>
      <p:sp>
        <p:nvSpPr>
          <p:cNvPr id="109" name="Google Shape;109;p18"/>
          <p:cNvSpPr txBox="1"/>
          <p:nvPr/>
        </p:nvSpPr>
        <p:spPr>
          <a:xfrm>
            <a:off x="4512250" y="1875175"/>
            <a:ext cx="3725100" cy="30045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chemeClr val="accent4"/>
              </a:buClr>
              <a:buSzPts val="2400"/>
              <a:buChar char="●"/>
            </a:pPr>
            <a:r>
              <a:rPr lang="en-US" sz="2400">
                <a:solidFill>
                  <a:schemeClr val="accent4"/>
                </a:solidFill>
              </a:rPr>
              <a:t>Feltet:</a:t>
            </a:r>
            <a:endParaRPr sz="2400">
              <a:solidFill>
                <a:schemeClr val="accent4"/>
              </a:solidFill>
            </a:endParaRPr>
          </a:p>
          <a:p>
            <a:pPr indent="-381000" lvl="1" marL="914400" rtl="0" algn="l">
              <a:spcBef>
                <a:spcPts val="0"/>
              </a:spcBef>
              <a:spcAft>
                <a:spcPts val="0"/>
              </a:spcAft>
              <a:buClr>
                <a:schemeClr val="accent4"/>
              </a:buClr>
              <a:buSzPts val="2400"/>
              <a:buChar char="○"/>
            </a:pPr>
            <a:r>
              <a:rPr lang="en-US" sz="2400">
                <a:solidFill>
                  <a:schemeClr val="accent4"/>
                </a:solidFill>
              </a:rPr>
              <a:t>Sociale relationer, forventninger og muligheder i et givent miljø. Afgør om en persons ressourcer og tanker er værdsat.</a:t>
            </a:r>
            <a:endParaRPr sz="2400">
              <a:solidFill>
                <a:schemeClr val="accent4"/>
              </a:solidFill>
            </a:endParaRPr>
          </a:p>
        </p:txBody>
      </p:sp>
      <p:pic>
        <p:nvPicPr>
          <p:cNvPr id="110" name="Google Shape;110;p18"/>
          <p:cNvPicPr preferRelativeResize="0"/>
          <p:nvPr/>
        </p:nvPicPr>
        <p:blipFill>
          <a:blip r:embed="rId3">
            <a:alphaModFix/>
          </a:blip>
          <a:stretch>
            <a:fillRect/>
          </a:stretch>
        </p:blipFill>
        <p:spPr>
          <a:xfrm>
            <a:off x="6568450" y="713225"/>
            <a:ext cx="1668911" cy="1368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19"/>
          <p:cNvSpPr txBox="1"/>
          <p:nvPr>
            <p:ph type="title"/>
          </p:nvPr>
        </p:nvSpPr>
        <p:spPr>
          <a:xfrm>
            <a:off x="937325" y="315725"/>
            <a:ext cx="7114800" cy="69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US" sz="3200">
                <a:solidFill>
                  <a:srgbClr val="000000"/>
                </a:solidFill>
              </a:rPr>
              <a:t>Hvad er science kapital (SK)?</a:t>
            </a:r>
            <a:endParaRPr b="0" sz="3200">
              <a:solidFill>
                <a:srgbClr val="000000"/>
              </a:solidFill>
            </a:endParaRPr>
          </a:p>
        </p:txBody>
      </p:sp>
      <p:sp>
        <p:nvSpPr>
          <p:cNvPr id="117" name="Google Shape;117;p19"/>
          <p:cNvSpPr txBox="1"/>
          <p:nvPr/>
        </p:nvSpPr>
        <p:spPr>
          <a:xfrm>
            <a:off x="4914750" y="1309225"/>
            <a:ext cx="3476700" cy="31566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chemeClr val="lt2"/>
              </a:buClr>
              <a:buSzPts val="2400"/>
              <a:buChar char="●"/>
            </a:pPr>
            <a:r>
              <a:rPr lang="en-US" sz="2400">
                <a:solidFill>
                  <a:schemeClr val="lt2"/>
                </a:solidFill>
              </a:rPr>
              <a:t>Viden</a:t>
            </a:r>
            <a:endParaRPr sz="2400">
              <a:solidFill>
                <a:schemeClr val="lt2"/>
              </a:solidFill>
            </a:endParaRPr>
          </a:p>
          <a:p>
            <a:pPr indent="-355600" lvl="1" marL="914400" rtl="0" algn="l">
              <a:spcBef>
                <a:spcPts val="0"/>
              </a:spcBef>
              <a:spcAft>
                <a:spcPts val="0"/>
              </a:spcAft>
              <a:buClr>
                <a:schemeClr val="lt2"/>
              </a:buClr>
              <a:buSzPts val="2000"/>
              <a:buChar char="○"/>
            </a:pPr>
            <a:r>
              <a:rPr lang="en-US" sz="2000">
                <a:solidFill>
                  <a:schemeClr val="lt2"/>
                </a:solidFill>
              </a:rPr>
              <a:t>hvad </a:t>
            </a:r>
            <a:r>
              <a:rPr lang="en-US" sz="2000">
                <a:solidFill>
                  <a:schemeClr val="lt2"/>
                </a:solidFill>
              </a:rPr>
              <a:t>man </a:t>
            </a:r>
            <a:r>
              <a:rPr lang="en-US" sz="2000">
                <a:solidFill>
                  <a:schemeClr val="lt2"/>
                </a:solidFill>
              </a:rPr>
              <a:t>ved </a:t>
            </a:r>
            <a:endParaRPr sz="2000">
              <a:solidFill>
                <a:schemeClr val="lt2"/>
              </a:solidFill>
            </a:endParaRPr>
          </a:p>
          <a:p>
            <a:pPr indent="-381000" lvl="0" marL="457200" rtl="0" algn="l">
              <a:spcBef>
                <a:spcPts val="0"/>
              </a:spcBef>
              <a:spcAft>
                <a:spcPts val="0"/>
              </a:spcAft>
              <a:buClr>
                <a:schemeClr val="lt2"/>
              </a:buClr>
              <a:buSzPts val="2400"/>
              <a:buChar char="●"/>
            </a:pPr>
            <a:r>
              <a:rPr lang="en-US" sz="2400">
                <a:solidFill>
                  <a:schemeClr val="lt2"/>
                </a:solidFill>
              </a:rPr>
              <a:t>Holdninger</a:t>
            </a:r>
            <a:endParaRPr sz="2400">
              <a:solidFill>
                <a:schemeClr val="lt2"/>
              </a:solidFill>
            </a:endParaRPr>
          </a:p>
          <a:p>
            <a:pPr indent="-355600" lvl="1" marL="914400" rtl="0" algn="l">
              <a:spcBef>
                <a:spcPts val="0"/>
              </a:spcBef>
              <a:spcAft>
                <a:spcPts val="0"/>
              </a:spcAft>
              <a:buClr>
                <a:schemeClr val="lt2"/>
              </a:buClr>
              <a:buSzPts val="2000"/>
              <a:buChar char="○"/>
            </a:pPr>
            <a:r>
              <a:rPr lang="en-US" sz="2000">
                <a:solidFill>
                  <a:schemeClr val="lt2"/>
                </a:solidFill>
              </a:rPr>
              <a:t>hvad </a:t>
            </a:r>
            <a:r>
              <a:rPr lang="en-US" sz="2000">
                <a:solidFill>
                  <a:schemeClr val="lt2"/>
                </a:solidFill>
              </a:rPr>
              <a:t>man </a:t>
            </a:r>
            <a:r>
              <a:rPr lang="en-US" sz="2000">
                <a:solidFill>
                  <a:schemeClr val="lt2"/>
                </a:solidFill>
              </a:rPr>
              <a:t>tænker </a:t>
            </a:r>
            <a:endParaRPr sz="2000">
              <a:solidFill>
                <a:schemeClr val="lt2"/>
              </a:solidFill>
            </a:endParaRPr>
          </a:p>
          <a:p>
            <a:pPr indent="-381000" lvl="0" marL="457200" rtl="0" algn="l">
              <a:spcBef>
                <a:spcPts val="0"/>
              </a:spcBef>
              <a:spcAft>
                <a:spcPts val="0"/>
              </a:spcAft>
              <a:buClr>
                <a:schemeClr val="lt2"/>
              </a:buClr>
              <a:buSzPts val="2400"/>
              <a:buChar char="●"/>
            </a:pPr>
            <a:r>
              <a:rPr lang="en-US" sz="2400">
                <a:solidFill>
                  <a:schemeClr val="lt2"/>
                </a:solidFill>
              </a:rPr>
              <a:t>Praksis</a:t>
            </a:r>
            <a:endParaRPr sz="2400">
              <a:solidFill>
                <a:schemeClr val="lt2"/>
              </a:solidFill>
            </a:endParaRPr>
          </a:p>
          <a:p>
            <a:pPr indent="-355600" lvl="1" marL="914400" rtl="0" algn="l">
              <a:spcBef>
                <a:spcPts val="0"/>
              </a:spcBef>
              <a:spcAft>
                <a:spcPts val="0"/>
              </a:spcAft>
              <a:buClr>
                <a:schemeClr val="lt2"/>
              </a:buClr>
              <a:buSzPts val="2000"/>
              <a:buChar char="○"/>
            </a:pPr>
            <a:r>
              <a:rPr lang="en-US" sz="2000">
                <a:solidFill>
                  <a:schemeClr val="lt2"/>
                </a:solidFill>
              </a:rPr>
              <a:t>hvad</a:t>
            </a:r>
            <a:r>
              <a:rPr lang="en-US" sz="2000">
                <a:solidFill>
                  <a:schemeClr val="lt2"/>
                </a:solidFill>
              </a:rPr>
              <a:t> </a:t>
            </a:r>
            <a:r>
              <a:rPr lang="en-US" sz="2000">
                <a:solidFill>
                  <a:schemeClr val="lt2"/>
                </a:solidFill>
              </a:rPr>
              <a:t>man </a:t>
            </a:r>
            <a:r>
              <a:rPr lang="en-US" sz="2000">
                <a:solidFill>
                  <a:schemeClr val="lt2"/>
                </a:solidFill>
              </a:rPr>
              <a:t>gør </a:t>
            </a:r>
            <a:endParaRPr sz="2000">
              <a:solidFill>
                <a:schemeClr val="lt2"/>
              </a:solidFill>
            </a:endParaRPr>
          </a:p>
          <a:p>
            <a:pPr indent="-381000" lvl="0" marL="457200" rtl="0" algn="l">
              <a:spcBef>
                <a:spcPts val="0"/>
              </a:spcBef>
              <a:spcAft>
                <a:spcPts val="0"/>
              </a:spcAft>
              <a:buClr>
                <a:schemeClr val="lt2"/>
              </a:buClr>
              <a:buSzPts val="2400"/>
              <a:buChar char="●"/>
            </a:pPr>
            <a:r>
              <a:rPr lang="en-US" sz="2400">
                <a:solidFill>
                  <a:schemeClr val="lt2"/>
                </a:solidFill>
              </a:rPr>
              <a:t>Netværk</a:t>
            </a:r>
            <a:endParaRPr sz="2400">
              <a:solidFill>
                <a:schemeClr val="lt2"/>
              </a:solidFill>
            </a:endParaRPr>
          </a:p>
          <a:p>
            <a:pPr indent="-355600" lvl="1" marL="914400" rtl="0" algn="l">
              <a:spcBef>
                <a:spcPts val="0"/>
              </a:spcBef>
              <a:spcAft>
                <a:spcPts val="0"/>
              </a:spcAft>
              <a:buClr>
                <a:schemeClr val="lt2"/>
              </a:buClr>
              <a:buSzPts val="2000"/>
              <a:buChar char="○"/>
            </a:pPr>
            <a:r>
              <a:rPr lang="en-US" sz="2000">
                <a:solidFill>
                  <a:schemeClr val="lt2"/>
                </a:solidFill>
              </a:rPr>
              <a:t>hvem </a:t>
            </a:r>
            <a:r>
              <a:rPr lang="en-US" sz="2000">
                <a:solidFill>
                  <a:schemeClr val="lt2"/>
                </a:solidFill>
              </a:rPr>
              <a:t>man </a:t>
            </a:r>
            <a:r>
              <a:rPr lang="en-US" sz="2000">
                <a:solidFill>
                  <a:schemeClr val="lt2"/>
                </a:solidFill>
              </a:rPr>
              <a:t>kender </a:t>
            </a:r>
            <a:endParaRPr sz="2000">
              <a:solidFill>
                <a:schemeClr val="lt2"/>
              </a:solidFill>
            </a:endParaRPr>
          </a:p>
        </p:txBody>
      </p:sp>
      <p:pic>
        <p:nvPicPr>
          <p:cNvPr id="118" name="Google Shape;118;p19"/>
          <p:cNvPicPr preferRelativeResize="0"/>
          <p:nvPr/>
        </p:nvPicPr>
        <p:blipFill>
          <a:blip r:embed="rId3">
            <a:alphaModFix/>
          </a:blip>
          <a:stretch>
            <a:fillRect/>
          </a:stretch>
        </p:blipFill>
        <p:spPr>
          <a:xfrm>
            <a:off x="682200" y="1309227"/>
            <a:ext cx="3942875" cy="3156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1000"/>
                                        <p:tgtEl>
                                          <p:spTgt spid="11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0"/>
          <p:cNvSpPr txBox="1"/>
          <p:nvPr>
            <p:ph type="title"/>
          </p:nvPr>
        </p:nvSpPr>
        <p:spPr>
          <a:xfrm>
            <a:off x="937325" y="315725"/>
            <a:ext cx="7114800" cy="69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US" sz="3200">
                <a:solidFill>
                  <a:srgbClr val="000000"/>
                </a:solidFill>
              </a:rPr>
              <a:t>Lyset som analogi</a:t>
            </a:r>
            <a:endParaRPr b="0" sz="3200">
              <a:solidFill>
                <a:srgbClr val="000000"/>
              </a:solidFill>
            </a:endParaRPr>
          </a:p>
        </p:txBody>
      </p:sp>
      <p:sp>
        <p:nvSpPr>
          <p:cNvPr id="125" name="Google Shape;125;p20"/>
          <p:cNvSpPr txBox="1"/>
          <p:nvPr/>
        </p:nvSpPr>
        <p:spPr>
          <a:xfrm>
            <a:off x="4867900" y="1309225"/>
            <a:ext cx="3476700" cy="31566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chemeClr val="lt2"/>
              </a:buClr>
              <a:buSzPts val="2400"/>
              <a:buChar char="●"/>
            </a:pPr>
            <a:r>
              <a:rPr lang="en-US" sz="2400">
                <a:solidFill>
                  <a:schemeClr val="lt2"/>
                </a:solidFill>
              </a:rPr>
              <a:t>Stearinlyset  = Habitus og Kapital</a:t>
            </a:r>
            <a:endParaRPr sz="2000">
              <a:solidFill>
                <a:schemeClr val="lt2"/>
              </a:solidFill>
            </a:endParaRPr>
          </a:p>
          <a:p>
            <a:pPr indent="-381000" lvl="0" marL="457200" rtl="0" algn="l">
              <a:spcBef>
                <a:spcPts val="0"/>
              </a:spcBef>
              <a:spcAft>
                <a:spcPts val="0"/>
              </a:spcAft>
              <a:buClr>
                <a:schemeClr val="lt2"/>
              </a:buClr>
              <a:buSzPts val="2400"/>
              <a:buChar char="●"/>
            </a:pPr>
            <a:r>
              <a:rPr lang="en-US" sz="2400">
                <a:solidFill>
                  <a:schemeClr val="lt2"/>
                </a:solidFill>
              </a:rPr>
              <a:t>Omgivelserne = Feltet</a:t>
            </a:r>
            <a:endParaRPr sz="2400">
              <a:solidFill>
                <a:schemeClr val="lt2"/>
              </a:solidFill>
            </a:endParaRPr>
          </a:p>
          <a:p>
            <a:pPr indent="-381000" lvl="0" marL="457200" rtl="0" algn="l">
              <a:spcBef>
                <a:spcPts val="0"/>
              </a:spcBef>
              <a:spcAft>
                <a:spcPts val="0"/>
              </a:spcAft>
              <a:buClr>
                <a:schemeClr val="lt2"/>
              </a:buClr>
              <a:buSzPts val="2400"/>
              <a:buChar char="●"/>
            </a:pPr>
            <a:r>
              <a:rPr lang="en-US" sz="2400">
                <a:solidFill>
                  <a:schemeClr val="lt2"/>
                </a:solidFill>
              </a:rPr>
              <a:t>Flammen = elevens engagement</a:t>
            </a:r>
            <a:endParaRPr sz="2400">
              <a:solidFill>
                <a:schemeClr val="lt2"/>
              </a:solidFill>
            </a:endParaRPr>
          </a:p>
        </p:txBody>
      </p:sp>
      <p:pic>
        <p:nvPicPr>
          <p:cNvPr id="126" name="Google Shape;126;p20"/>
          <p:cNvPicPr preferRelativeResize="0"/>
          <p:nvPr/>
        </p:nvPicPr>
        <p:blipFill>
          <a:blip r:embed="rId3">
            <a:alphaModFix/>
          </a:blip>
          <a:stretch>
            <a:fillRect/>
          </a:stretch>
        </p:blipFill>
        <p:spPr>
          <a:xfrm>
            <a:off x="304800" y="1309225"/>
            <a:ext cx="4563101" cy="27948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5"/>
                                        </p:tgtEl>
                                        <p:attrNameLst>
                                          <p:attrName>style.visibility</p:attrName>
                                        </p:attrNameLst>
                                      </p:cBhvr>
                                      <p:to>
                                        <p:strVal val="visible"/>
                                      </p:to>
                                    </p:set>
                                    <p:anim calcmode="lin" valueType="num">
                                      <p:cBhvr additive="base">
                                        <p:cTn dur="1000"/>
                                        <p:tgtEl>
                                          <p:spTgt spid="12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1"/>
          <p:cNvSpPr txBox="1"/>
          <p:nvPr>
            <p:ph type="title"/>
          </p:nvPr>
        </p:nvSpPr>
        <p:spPr>
          <a:xfrm>
            <a:off x="121750" y="315725"/>
            <a:ext cx="8333400" cy="69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US" sz="3200">
                <a:solidFill>
                  <a:srgbClr val="000000"/>
                </a:solidFill>
              </a:rPr>
              <a:t>SK kan forklare “science-ulighed” </a:t>
            </a:r>
            <a:endParaRPr b="0" sz="3200">
              <a:solidFill>
                <a:srgbClr val="000000"/>
              </a:solidFill>
            </a:endParaRPr>
          </a:p>
        </p:txBody>
      </p:sp>
      <p:sp>
        <p:nvSpPr>
          <p:cNvPr id="133" name="Google Shape;133;p21"/>
          <p:cNvSpPr txBox="1"/>
          <p:nvPr/>
        </p:nvSpPr>
        <p:spPr>
          <a:xfrm>
            <a:off x="684675" y="1309225"/>
            <a:ext cx="7659900" cy="31566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00000"/>
              </a:lnSpc>
              <a:spcBef>
                <a:spcPts val="0"/>
              </a:spcBef>
              <a:spcAft>
                <a:spcPts val="0"/>
              </a:spcAft>
              <a:buClr>
                <a:schemeClr val="lt2"/>
              </a:buClr>
              <a:buSzPts val="2400"/>
              <a:buChar char="●"/>
            </a:pPr>
            <a:r>
              <a:rPr lang="en-US" sz="2400">
                <a:solidFill>
                  <a:schemeClr val="lt2"/>
                </a:solidFill>
              </a:rPr>
              <a:t>Jo mere SK, jo mere engagement i og </a:t>
            </a:r>
            <a:r>
              <a:rPr lang="en-US" sz="2400">
                <a:solidFill>
                  <a:schemeClr val="lt2"/>
                </a:solidFill>
              </a:rPr>
              <a:t>identifikation</a:t>
            </a:r>
            <a:r>
              <a:rPr lang="en-US" sz="2400">
                <a:solidFill>
                  <a:schemeClr val="lt2"/>
                </a:solidFill>
              </a:rPr>
              <a:t> med </a:t>
            </a:r>
            <a:r>
              <a:rPr lang="en-US" sz="2400">
                <a:solidFill>
                  <a:schemeClr val="lt2"/>
                </a:solidFill>
              </a:rPr>
              <a:t>science</a:t>
            </a:r>
            <a:endParaRPr sz="2400">
              <a:solidFill>
                <a:schemeClr val="lt2"/>
              </a:solidFill>
            </a:endParaRPr>
          </a:p>
          <a:p>
            <a:pPr indent="-381000" lvl="0" marL="457200" marR="0" rtl="0" algn="l">
              <a:lnSpc>
                <a:spcPct val="100000"/>
              </a:lnSpc>
              <a:spcBef>
                <a:spcPts val="0"/>
              </a:spcBef>
              <a:spcAft>
                <a:spcPts val="0"/>
              </a:spcAft>
              <a:buClr>
                <a:schemeClr val="lt2"/>
              </a:buClr>
              <a:buSzPts val="2400"/>
              <a:buChar char="●"/>
            </a:pPr>
            <a:r>
              <a:rPr lang="en-US" sz="2400">
                <a:solidFill>
                  <a:schemeClr val="lt2"/>
                </a:solidFill>
              </a:rPr>
              <a:t>SK påvirker rekruttering</a:t>
            </a:r>
            <a:endParaRPr sz="2400">
              <a:solidFill>
                <a:schemeClr val="lt2"/>
              </a:solidFill>
            </a:endParaRPr>
          </a:p>
          <a:p>
            <a:pPr indent="-381000" lvl="0" marL="457200" marR="0" rtl="0" algn="l">
              <a:lnSpc>
                <a:spcPct val="100000"/>
              </a:lnSpc>
              <a:spcBef>
                <a:spcPts val="0"/>
              </a:spcBef>
              <a:spcAft>
                <a:spcPts val="0"/>
              </a:spcAft>
              <a:buClr>
                <a:schemeClr val="lt2"/>
              </a:buClr>
              <a:buSzPts val="2400"/>
              <a:buChar char="●"/>
            </a:pPr>
            <a:r>
              <a:rPr lang="en-US" sz="2400">
                <a:solidFill>
                  <a:schemeClr val="lt2"/>
                </a:solidFill>
              </a:rPr>
              <a:t>SK påvirkes af hvad der forventes, understøttes og værdsættes i klasserummet</a:t>
            </a:r>
            <a:endParaRPr sz="2400">
              <a:solidFill>
                <a:schemeClr val="lt2"/>
              </a:solidFill>
            </a:endParaRPr>
          </a:p>
          <a:p>
            <a:pPr indent="-381000" lvl="0" marL="457200" marR="0" rtl="0" algn="l">
              <a:lnSpc>
                <a:spcPct val="100000"/>
              </a:lnSpc>
              <a:spcBef>
                <a:spcPts val="0"/>
              </a:spcBef>
              <a:spcAft>
                <a:spcPts val="0"/>
              </a:spcAft>
              <a:buClr>
                <a:schemeClr val="lt2"/>
              </a:buClr>
              <a:buSzPts val="2400"/>
              <a:buChar char="●"/>
            </a:pPr>
            <a:r>
              <a:rPr lang="en-US" sz="2400">
                <a:solidFill>
                  <a:schemeClr val="lt2"/>
                </a:solidFill>
              </a:rPr>
              <a:t>Den “rette” kapital anerkendes mens den “urette” underkendes</a:t>
            </a:r>
            <a:endParaRPr sz="2400">
              <a:solidFill>
                <a:schemeClr val="lt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2"/>
          <p:cNvSpPr txBox="1"/>
          <p:nvPr>
            <p:ph type="title"/>
          </p:nvPr>
        </p:nvSpPr>
        <p:spPr>
          <a:xfrm>
            <a:off x="121750" y="315725"/>
            <a:ext cx="8333400" cy="69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0" lang="en-US" sz="3200">
                <a:solidFill>
                  <a:schemeClr val="dk1"/>
                </a:solidFill>
              </a:rPr>
              <a:t>SK kan styrkes i skolen</a:t>
            </a:r>
            <a:endParaRPr b="0" sz="3200">
              <a:solidFill>
                <a:srgbClr val="000000"/>
              </a:solidFill>
            </a:endParaRPr>
          </a:p>
        </p:txBody>
      </p:sp>
      <p:pic>
        <p:nvPicPr>
          <p:cNvPr id="140" name="Google Shape;140;p22"/>
          <p:cNvPicPr preferRelativeResize="0"/>
          <p:nvPr/>
        </p:nvPicPr>
        <p:blipFill>
          <a:blip r:embed="rId3">
            <a:alphaModFix/>
          </a:blip>
          <a:stretch>
            <a:fillRect/>
          </a:stretch>
        </p:blipFill>
        <p:spPr>
          <a:xfrm>
            <a:off x="1956200" y="1005725"/>
            <a:ext cx="4449557" cy="38329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3"/>
          <p:cNvSpPr txBox="1"/>
          <p:nvPr>
            <p:ph type="title"/>
          </p:nvPr>
        </p:nvSpPr>
        <p:spPr>
          <a:xfrm>
            <a:off x="121750" y="292375"/>
            <a:ext cx="8333400" cy="71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US" sz="3200">
                <a:solidFill>
                  <a:srgbClr val="000000"/>
                </a:solidFill>
              </a:rPr>
              <a:t>SK kan - formentlig - understøttes og opbygges ved..</a:t>
            </a:r>
            <a:endParaRPr b="0" sz="3200">
              <a:solidFill>
                <a:srgbClr val="000000"/>
              </a:solidFill>
            </a:endParaRPr>
          </a:p>
        </p:txBody>
      </p:sp>
      <p:sp>
        <p:nvSpPr>
          <p:cNvPr id="147" name="Google Shape;147;p23"/>
          <p:cNvSpPr txBox="1"/>
          <p:nvPr/>
        </p:nvSpPr>
        <p:spPr>
          <a:xfrm>
            <a:off x="742050" y="1048225"/>
            <a:ext cx="7659900" cy="31566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None/>
            </a:pPr>
            <a:r>
              <a:t/>
            </a:r>
            <a:endParaRPr sz="2400">
              <a:solidFill>
                <a:schemeClr val="lt2"/>
              </a:solidFill>
            </a:endParaRPr>
          </a:p>
          <a:p>
            <a:pPr indent="-381000" lvl="0" marL="457200" marR="0" rtl="0" algn="l">
              <a:lnSpc>
                <a:spcPct val="100000"/>
              </a:lnSpc>
              <a:spcBef>
                <a:spcPts val="1000"/>
              </a:spcBef>
              <a:spcAft>
                <a:spcPts val="0"/>
              </a:spcAft>
              <a:buClr>
                <a:schemeClr val="lt2"/>
              </a:buClr>
              <a:buSzPts val="2400"/>
              <a:buChar char="●"/>
            </a:pPr>
            <a:r>
              <a:rPr lang="en-US" sz="2400">
                <a:solidFill>
                  <a:schemeClr val="lt2"/>
                </a:solidFill>
              </a:rPr>
              <a:t>Stærk organisering i kommunen</a:t>
            </a:r>
            <a:endParaRPr sz="2400">
              <a:solidFill>
                <a:schemeClr val="lt2"/>
              </a:solidFill>
            </a:endParaRPr>
          </a:p>
          <a:p>
            <a:pPr indent="-381000" lvl="0" marL="457200" marR="0" rtl="0" algn="l">
              <a:lnSpc>
                <a:spcPct val="100000"/>
              </a:lnSpc>
              <a:spcBef>
                <a:spcPts val="0"/>
              </a:spcBef>
              <a:spcAft>
                <a:spcPts val="0"/>
              </a:spcAft>
              <a:buClr>
                <a:schemeClr val="lt2"/>
              </a:buClr>
              <a:buSzPts val="2400"/>
              <a:buChar char="●"/>
            </a:pPr>
            <a:r>
              <a:rPr lang="en-US" sz="2400">
                <a:solidFill>
                  <a:schemeClr val="lt2"/>
                </a:solidFill>
              </a:rPr>
              <a:t>Gode science miljøer</a:t>
            </a:r>
            <a:endParaRPr sz="2400">
              <a:solidFill>
                <a:schemeClr val="lt2"/>
              </a:solidFill>
            </a:endParaRPr>
          </a:p>
          <a:p>
            <a:pPr indent="-381000" lvl="0" marL="457200" marR="0" rtl="0" algn="l">
              <a:lnSpc>
                <a:spcPct val="100000"/>
              </a:lnSpc>
              <a:spcBef>
                <a:spcPts val="0"/>
              </a:spcBef>
              <a:spcAft>
                <a:spcPts val="0"/>
              </a:spcAft>
              <a:buClr>
                <a:schemeClr val="lt2"/>
              </a:buClr>
              <a:buSzPts val="2400"/>
              <a:buChar char="●"/>
            </a:pPr>
            <a:r>
              <a:rPr lang="en-US" sz="2400">
                <a:solidFill>
                  <a:schemeClr val="lt2"/>
                </a:solidFill>
              </a:rPr>
              <a:t>Samarbejde på tværs af institutioner</a:t>
            </a:r>
            <a:endParaRPr sz="2400">
              <a:solidFill>
                <a:schemeClr val="lt2"/>
              </a:solidFill>
            </a:endParaRPr>
          </a:p>
          <a:p>
            <a:pPr indent="-381000" lvl="0" marL="457200" marR="0" rtl="0" algn="l">
              <a:lnSpc>
                <a:spcPct val="100000"/>
              </a:lnSpc>
              <a:spcBef>
                <a:spcPts val="0"/>
              </a:spcBef>
              <a:spcAft>
                <a:spcPts val="0"/>
              </a:spcAft>
              <a:buClr>
                <a:schemeClr val="lt2"/>
              </a:buClr>
              <a:buSzPts val="2400"/>
              <a:buChar char="●"/>
            </a:pPr>
            <a:r>
              <a:rPr lang="en-US" sz="2400">
                <a:solidFill>
                  <a:schemeClr val="lt2"/>
                </a:solidFill>
              </a:rPr>
              <a:t>Opbygning af naturfaglig kultur i kommunen</a:t>
            </a:r>
            <a:endParaRPr sz="2400">
              <a:solidFill>
                <a:schemeClr val="lt2"/>
              </a:solidFill>
            </a:endParaRPr>
          </a:p>
          <a:p>
            <a:pPr indent="0" lvl="0" marL="914400" marR="0" rtl="0" algn="l">
              <a:lnSpc>
                <a:spcPct val="100000"/>
              </a:lnSpc>
              <a:spcBef>
                <a:spcPts val="1000"/>
              </a:spcBef>
              <a:spcAft>
                <a:spcPts val="0"/>
              </a:spcAft>
              <a:buNone/>
            </a:pPr>
            <a:r>
              <a:t/>
            </a:r>
            <a:endParaRPr sz="2400">
              <a:solidFill>
                <a:schemeClr val="lt2"/>
              </a:solidFill>
            </a:endParaRPr>
          </a:p>
          <a:p>
            <a:pPr indent="0" lvl="0" marL="457200" marR="0" rtl="0" algn="l">
              <a:lnSpc>
                <a:spcPct val="100000"/>
              </a:lnSpc>
              <a:spcBef>
                <a:spcPts val="1000"/>
              </a:spcBef>
              <a:spcAft>
                <a:spcPts val="0"/>
              </a:spcAft>
              <a:buNone/>
            </a:pPr>
            <a:r>
              <a:t/>
            </a:r>
            <a:endParaRPr sz="2400">
              <a:solidFill>
                <a:schemeClr val="lt2"/>
              </a:solidFill>
            </a:endParaRPr>
          </a:p>
          <a:p>
            <a:pPr indent="0" lvl="0" marL="457200" marR="0" rtl="0" algn="l">
              <a:lnSpc>
                <a:spcPct val="100000"/>
              </a:lnSpc>
              <a:spcBef>
                <a:spcPts val="1000"/>
              </a:spcBef>
              <a:spcAft>
                <a:spcPts val="0"/>
              </a:spcAft>
              <a:buNone/>
            </a:pPr>
            <a:r>
              <a:t/>
            </a:r>
            <a:endParaRPr sz="2400">
              <a:solidFill>
                <a:schemeClr val="lt2"/>
              </a:solidFill>
            </a:endParaRPr>
          </a:p>
          <a:p>
            <a:pPr indent="0" lvl="0" marL="0" marR="0" rtl="0" algn="l">
              <a:lnSpc>
                <a:spcPct val="100000"/>
              </a:lnSpc>
              <a:spcBef>
                <a:spcPts val="1000"/>
              </a:spcBef>
              <a:spcAft>
                <a:spcPts val="0"/>
              </a:spcAft>
              <a:buNone/>
            </a:pPr>
            <a:r>
              <a:t/>
            </a:r>
            <a:endParaRPr sz="2400">
              <a:solidFill>
                <a:schemeClr val="lt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4"/>
          <p:cNvSpPr txBox="1"/>
          <p:nvPr>
            <p:ph type="title"/>
          </p:nvPr>
        </p:nvSpPr>
        <p:spPr>
          <a:xfrm>
            <a:off x="121750" y="315725"/>
            <a:ext cx="8333400" cy="69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0" lang="en-US" sz="3200">
                <a:solidFill>
                  <a:schemeClr val="dk1"/>
                </a:solidFill>
              </a:rPr>
              <a:t>Opbygning af kapital</a:t>
            </a:r>
            <a:endParaRPr b="0" sz="3200">
              <a:solidFill>
                <a:srgbClr val="000000"/>
              </a:solidFill>
            </a:endParaRPr>
          </a:p>
        </p:txBody>
      </p:sp>
      <p:sp>
        <p:nvSpPr>
          <p:cNvPr id="154" name="Google Shape;154;p24"/>
          <p:cNvSpPr txBox="1"/>
          <p:nvPr/>
        </p:nvSpPr>
        <p:spPr>
          <a:xfrm>
            <a:off x="742050" y="993450"/>
            <a:ext cx="7659900" cy="3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US" sz="2400">
                <a:solidFill>
                  <a:schemeClr val="lt2"/>
                </a:solidFill>
              </a:rPr>
              <a:t>Inddragelse af</a:t>
            </a:r>
            <a:endParaRPr sz="2400">
              <a:solidFill>
                <a:schemeClr val="lt2"/>
              </a:solidFill>
            </a:endParaRPr>
          </a:p>
          <a:p>
            <a:pPr indent="-381000" lvl="0" marL="457200" marR="0" rtl="0" algn="l">
              <a:lnSpc>
                <a:spcPct val="100000"/>
              </a:lnSpc>
              <a:spcBef>
                <a:spcPts val="0"/>
              </a:spcBef>
              <a:spcAft>
                <a:spcPts val="0"/>
              </a:spcAft>
              <a:buClr>
                <a:schemeClr val="lt2"/>
              </a:buClr>
              <a:buSzPts val="2400"/>
              <a:buFont typeface="Arial"/>
              <a:buChar char="●"/>
            </a:pPr>
            <a:r>
              <a:rPr lang="en-US" sz="2400">
                <a:solidFill>
                  <a:schemeClr val="lt2"/>
                </a:solidFill>
              </a:rPr>
              <a:t>forældre, lokalområdet, eksterne aktører</a:t>
            </a:r>
            <a:endParaRPr sz="2400">
              <a:solidFill>
                <a:schemeClr val="lt2"/>
              </a:solidFill>
            </a:endParaRPr>
          </a:p>
          <a:p>
            <a:pPr indent="-381000" lvl="0" marL="457200" marR="0" rtl="0" algn="l">
              <a:lnSpc>
                <a:spcPct val="100000"/>
              </a:lnSpc>
              <a:spcBef>
                <a:spcPts val="0"/>
              </a:spcBef>
              <a:spcAft>
                <a:spcPts val="0"/>
              </a:spcAft>
              <a:buClr>
                <a:schemeClr val="lt2"/>
              </a:buClr>
              <a:buSzPts val="2400"/>
              <a:buChar char="●"/>
            </a:pPr>
            <a:r>
              <a:rPr lang="en-US" sz="2400">
                <a:solidFill>
                  <a:schemeClr val="lt2"/>
                </a:solidFill>
              </a:rPr>
              <a:t>bred vifte af rollemodeller</a:t>
            </a:r>
            <a:endParaRPr sz="2400">
              <a:solidFill>
                <a:schemeClr val="lt2"/>
              </a:solidFill>
            </a:endParaRPr>
          </a:p>
          <a:p>
            <a:pPr indent="-381000" lvl="0" marL="457200" marR="0" rtl="0" algn="l">
              <a:lnSpc>
                <a:spcPct val="100000"/>
              </a:lnSpc>
              <a:spcBef>
                <a:spcPts val="0"/>
              </a:spcBef>
              <a:spcAft>
                <a:spcPts val="0"/>
              </a:spcAft>
              <a:buClr>
                <a:schemeClr val="lt2"/>
              </a:buClr>
              <a:buSzPts val="2400"/>
              <a:buFont typeface="Arial"/>
              <a:buChar char="●"/>
            </a:pPr>
            <a:r>
              <a:rPr lang="en-US" sz="2400">
                <a:solidFill>
                  <a:schemeClr val="lt2"/>
                </a:solidFill>
              </a:rPr>
              <a:t>elevernes fritidsinteresser, inspirationskilder (fx science fiction), viden fra netværk (fx forældre), medier</a:t>
            </a:r>
            <a:endParaRPr sz="2400">
              <a:solidFill>
                <a:schemeClr val="lt2"/>
              </a:solidFill>
            </a:endParaRPr>
          </a:p>
          <a:p>
            <a:pPr indent="-381000" lvl="0" marL="457200" marR="0" rtl="0" algn="l">
              <a:lnSpc>
                <a:spcPct val="100000"/>
              </a:lnSpc>
              <a:spcBef>
                <a:spcPts val="0"/>
              </a:spcBef>
              <a:spcAft>
                <a:spcPts val="0"/>
              </a:spcAft>
              <a:buClr>
                <a:schemeClr val="lt2"/>
              </a:buClr>
              <a:buSzPts val="2400"/>
              <a:buChar char="●"/>
            </a:pPr>
            <a:r>
              <a:rPr lang="en-US" sz="2400">
                <a:solidFill>
                  <a:schemeClr val="lt2"/>
                </a:solidFill>
              </a:rPr>
              <a:t>aktuelle begivenheder</a:t>
            </a:r>
            <a:endParaRPr sz="2400">
              <a:solidFill>
                <a:schemeClr val="lt2"/>
              </a:solidFill>
            </a:endParaRPr>
          </a:p>
          <a:p>
            <a:pPr indent="0" lvl="0" marL="0" marR="0" rtl="0" algn="l">
              <a:lnSpc>
                <a:spcPct val="100000"/>
              </a:lnSpc>
              <a:spcBef>
                <a:spcPts val="1000"/>
              </a:spcBef>
              <a:spcAft>
                <a:spcPts val="0"/>
              </a:spcAft>
              <a:buNone/>
            </a:pPr>
            <a:r>
              <a:t/>
            </a:r>
            <a:endParaRPr sz="2400">
              <a:solidFill>
                <a:schemeClr val="lt2"/>
              </a:solidFill>
            </a:endParaRPr>
          </a:p>
          <a:p>
            <a:pPr indent="0" lvl="0" marL="0" marR="0" rtl="0" algn="l">
              <a:lnSpc>
                <a:spcPct val="100000"/>
              </a:lnSpc>
              <a:spcBef>
                <a:spcPts val="1000"/>
              </a:spcBef>
              <a:spcAft>
                <a:spcPts val="0"/>
              </a:spcAft>
              <a:buNone/>
            </a:pPr>
            <a:r>
              <a:t/>
            </a:r>
            <a:endParaRPr sz="2400">
              <a:solidFill>
                <a:schemeClr val="lt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ontortema">
  <a:themeElements>
    <a:clrScheme name="Brugerdefineret 11">
      <a:dk1>
        <a:srgbClr val="000000"/>
      </a:dk1>
      <a:lt1>
        <a:srgbClr val="FFFFFF"/>
      </a:lt1>
      <a:dk2>
        <a:srgbClr val="D12236"/>
      </a:dk2>
      <a:lt2>
        <a:srgbClr val="2B2CE5"/>
      </a:lt2>
      <a:accent1>
        <a:srgbClr val="D12236"/>
      </a:accent1>
      <a:accent2>
        <a:srgbClr val="00E881"/>
      </a:accent2>
      <a:accent3>
        <a:srgbClr val="F7BEC5"/>
      </a:accent3>
      <a:accent4>
        <a:srgbClr val="2B2CE5"/>
      </a:accent4>
      <a:accent5>
        <a:srgbClr val="FDF003"/>
      </a:accent5>
      <a:accent6>
        <a:srgbClr val="D12236"/>
      </a:accent6>
      <a:hlink>
        <a:srgbClr val="D12236"/>
      </a:hlink>
      <a:folHlink>
        <a:srgbClr val="2B2CE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