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
  <Default Extension="wmv" ContentType="video/x-ms-wm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8.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03" r:id="rId2"/>
    <p:sldMasterId id="2147483801" r:id="rId3"/>
    <p:sldMasterId id="2147483813" r:id="rId4"/>
    <p:sldMasterId id="2147483827" r:id="rId5"/>
    <p:sldMasterId id="2147483842" r:id="rId6"/>
    <p:sldMasterId id="2147483856" r:id="rId7"/>
    <p:sldMasterId id="2147483870" r:id="rId8"/>
    <p:sldMasterId id="2147483884" r:id="rId9"/>
  </p:sldMasterIdLst>
  <p:notesMasterIdLst>
    <p:notesMasterId r:id="rId78"/>
  </p:notesMasterIdLst>
  <p:sldIdLst>
    <p:sldId id="337" r:id="rId10"/>
    <p:sldId id="257" r:id="rId11"/>
    <p:sldId id="389" r:id="rId12"/>
    <p:sldId id="390" r:id="rId13"/>
    <p:sldId id="391" r:id="rId14"/>
    <p:sldId id="262" r:id="rId15"/>
    <p:sldId id="264" r:id="rId16"/>
    <p:sldId id="374" r:id="rId17"/>
    <p:sldId id="392" r:id="rId18"/>
    <p:sldId id="393" r:id="rId19"/>
    <p:sldId id="269" r:id="rId20"/>
    <p:sldId id="270" r:id="rId21"/>
    <p:sldId id="271" r:id="rId22"/>
    <p:sldId id="272" r:id="rId23"/>
    <p:sldId id="273" r:id="rId24"/>
    <p:sldId id="274" r:id="rId25"/>
    <p:sldId id="407" r:id="rId26"/>
    <p:sldId id="395" r:id="rId27"/>
    <p:sldId id="396" r:id="rId28"/>
    <p:sldId id="397" r:id="rId29"/>
    <p:sldId id="398" r:id="rId30"/>
    <p:sldId id="399" r:id="rId31"/>
    <p:sldId id="400" r:id="rId32"/>
    <p:sldId id="401" r:id="rId33"/>
    <p:sldId id="402" r:id="rId34"/>
    <p:sldId id="403" r:id="rId35"/>
    <p:sldId id="404" r:id="rId36"/>
    <p:sldId id="382" r:id="rId37"/>
    <p:sldId id="286" r:id="rId38"/>
    <p:sldId id="287" r:id="rId39"/>
    <p:sldId id="288" r:id="rId40"/>
    <p:sldId id="301" r:id="rId41"/>
    <p:sldId id="281" r:id="rId42"/>
    <p:sldId id="282" r:id="rId43"/>
    <p:sldId id="283" r:id="rId44"/>
    <p:sldId id="284" r:id="rId45"/>
    <p:sldId id="303" r:id="rId46"/>
    <p:sldId id="375" r:id="rId47"/>
    <p:sldId id="383" r:id="rId48"/>
    <p:sldId id="394" r:id="rId49"/>
    <p:sldId id="336" r:id="rId50"/>
    <p:sldId id="358" r:id="rId51"/>
    <p:sldId id="359" r:id="rId52"/>
    <p:sldId id="363" r:id="rId53"/>
    <p:sldId id="386" r:id="rId54"/>
    <p:sldId id="360" r:id="rId55"/>
    <p:sldId id="361" r:id="rId56"/>
    <p:sldId id="365" r:id="rId57"/>
    <p:sldId id="366" r:id="rId58"/>
    <p:sldId id="367" r:id="rId59"/>
    <p:sldId id="368" r:id="rId60"/>
    <p:sldId id="370" r:id="rId61"/>
    <p:sldId id="369" r:id="rId62"/>
    <p:sldId id="322" r:id="rId63"/>
    <p:sldId id="323" r:id="rId64"/>
    <p:sldId id="405" r:id="rId65"/>
    <p:sldId id="406" r:id="rId66"/>
    <p:sldId id="387" r:id="rId67"/>
    <p:sldId id="349" r:id="rId68"/>
    <p:sldId id="350" r:id="rId69"/>
    <p:sldId id="351" r:id="rId70"/>
    <p:sldId id="307" r:id="rId71"/>
    <p:sldId id="384" r:id="rId72"/>
    <p:sldId id="385" r:id="rId73"/>
    <p:sldId id="304" r:id="rId74"/>
    <p:sldId id="377" r:id="rId75"/>
    <p:sldId id="378" r:id="rId76"/>
    <p:sldId id="373" r:id="rId77"/>
  </p:sldIdLst>
  <p:sldSz cx="24384000" cy="13716000"/>
  <p:notesSz cx="7099300" cy="102346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rial"/>
        <a:ea typeface="Arial"/>
        <a:cs typeface="Arial"/>
        <a:sym typeface="Arial"/>
      </a:defRPr>
    </a:lvl1pPr>
    <a:lvl2pPr marL="0" marR="0" indent="0" algn="l" defTabSz="18288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rial"/>
        <a:ea typeface="Arial"/>
        <a:cs typeface="Arial"/>
        <a:sym typeface="Arial"/>
      </a:defRPr>
    </a:lvl2pPr>
    <a:lvl3pPr marL="0" marR="0" indent="0" algn="l" defTabSz="18288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rial"/>
        <a:ea typeface="Arial"/>
        <a:cs typeface="Arial"/>
        <a:sym typeface="Arial"/>
      </a:defRPr>
    </a:lvl3pPr>
    <a:lvl4pPr marL="0" marR="0" indent="0" algn="l" defTabSz="18288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rial"/>
        <a:ea typeface="Arial"/>
        <a:cs typeface="Arial"/>
        <a:sym typeface="Arial"/>
      </a:defRPr>
    </a:lvl4pPr>
    <a:lvl5pPr marL="0" marR="0" indent="0" algn="l" defTabSz="18288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rial"/>
        <a:ea typeface="Arial"/>
        <a:cs typeface="Arial"/>
        <a:sym typeface="Arial"/>
      </a:defRPr>
    </a:lvl5pPr>
    <a:lvl6pPr marL="0" marR="0" indent="0" algn="l" defTabSz="18288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rial"/>
        <a:ea typeface="Arial"/>
        <a:cs typeface="Arial"/>
        <a:sym typeface="Arial"/>
      </a:defRPr>
    </a:lvl6pPr>
    <a:lvl7pPr marL="0" marR="0" indent="0" algn="l" defTabSz="18288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rial"/>
        <a:ea typeface="Arial"/>
        <a:cs typeface="Arial"/>
        <a:sym typeface="Arial"/>
      </a:defRPr>
    </a:lvl7pPr>
    <a:lvl8pPr marL="0" marR="0" indent="0" algn="l" defTabSz="18288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rial"/>
        <a:ea typeface="Arial"/>
        <a:cs typeface="Arial"/>
        <a:sym typeface="Arial"/>
      </a:defRPr>
    </a:lvl8pPr>
    <a:lvl9pPr marL="0" marR="0" indent="0" algn="l" defTabSz="18288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D5E6"/>
          </a:solidFill>
        </a:fill>
      </a:tcStyle>
    </a:wholeTbl>
    <a:band2H>
      <a:tcTxStyle/>
      <a:tcStyle>
        <a:tcBdr/>
        <a:fill>
          <a:solidFill>
            <a:srgbClr val="E6EBF3"/>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BE4CA"/>
          </a:solidFill>
        </a:fill>
      </a:tcStyle>
    </a:wholeTbl>
    <a:band2H>
      <a:tcTxStyle/>
      <a:tcStyle>
        <a:tcBdr/>
        <a:fill>
          <a:solidFill>
            <a:srgbClr val="E7F2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ECCBD6"/>
          </a:solidFill>
        </a:fill>
      </a:tcStyle>
    </a:wholeTbl>
    <a:band2H>
      <a:tcTxStyle/>
      <a:tcStyle>
        <a:tcBdr/>
        <a:fill>
          <a:solidFill>
            <a:srgbClr val="F6E7EC"/>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000000"/>
          </a:solidFill>
        </a:fill>
      </a:tcStyle>
    </a:band2H>
    <a:firstCo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00000"/>
          </a:solidFill>
        </a:fill>
      </a:tcStyle>
    </a:lastRow>
    <a:firstRow>
      <a:tcTxStyle b="on" i="off">
        <a:fontRef idx="minor">
          <a:srgbClr val="000000"/>
        </a:fontRef>
        <a:srgbClr val="000000"/>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autoAdjust="0"/>
    <p:restoredTop sz="94650" autoAdjust="0"/>
  </p:normalViewPr>
  <p:slideViewPr>
    <p:cSldViewPr snapToGrid="0">
      <p:cViewPr varScale="1">
        <p:scale>
          <a:sx n="44" d="100"/>
          <a:sy n="44" d="100"/>
        </p:scale>
        <p:origin x="66" y="10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3" d="50"/>
        <a:sy n="13" d="5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5" name="Shape 525"/>
          <p:cNvSpPr>
            <a:spLocks noGrp="1" noRot="1" noChangeAspect="1"/>
          </p:cNvSpPr>
          <p:nvPr>
            <p:ph type="sldImg"/>
          </p:nvPr>
        </p:nvSpPr>
        <p:spPr>
          <a:xfrm>
            <a:off x="139700" y="768350"/>
            <a:ext cx="6819900" cy="3836988"/>
          </a:xfrm>
          <a:prstGeom prst="rect">
            <a:avLst/>
          </a:prstGeom>
        </p:spPr>
        <p:txBody>
          <a:bodyPr lIns="99048" tIns="49524" rIns="99048" bIns="49524"/>
          <a:lstStyle/>
          <a:p>
            <a:endParaRPr/>
          </a:p>
        </p:txBody>
      </p:sp>
      <p:sp>
        <p:nvSpPr>
          <p:cNvPr id="526" name="Shape 526"/>
          <p:cNvSpPr>
            <a:spLocks noGrp="1"/>
          </p:cNvSpPr>
          <p:nvPr>
            <p:ph type="body" sz="quarter" idx="1"/>
          </p:nvPr>
        </p:nvSpPr>
        <p:spPr>
          <a:xfrm>
            <a:off x="946574" y="4861441"/>
            <a:ext cx="5206153" cy="4605576"/>
          </a:xfrm>
          <a:prstGeom prst="rect">
            <a:avLst/>
          </a:prstGeom>
        </p:spPr>
        <p:txBody>
          <a:bodyPr lIns="99048" tIns="49524" rIns="99048" bIns="49524"/>
          <a:lstStyle/>
          <a:p>
            <a:endParaRPr/>
          </a:p>
        </p:txBody>
      </p:sp>
    </p:spTree>
    <p:extLst>
      <p:ext uri="{BB962C8B-B14F-4D97-AF65-F5344CB8AC3E}">
        <p14:creationId xmlns:p14="http://schemas.microsoft.com/office/powerpoint/2010/main" val="170136696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2033537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Feasibility of disruptive q tech, is underscored</a:t>
            </a:r>
            <a:r>
              <a:rPr lang="en-US" baseline="0" dirty="0" smtClean="0"/>
              <a:t> by…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Instead, the company hopes to create dependable tools that scientists without a quantum background can use to solve some of the world’s most difficult problems. By doing that, they believe they will help usher in a “quantum economy” that could revolutionize industries such as medicine and materials science.</a:t>
            </a:r>
            <a:br>
              <a:rPr lang="en-US" dirty="0" smtClean="0"/>
            </a:br>
            <a:r>
              <a:rPr lang="en-US" dirty="0" smtClean="0"/>
              <a:t>Read more at http://blogs.microsoft.com/next/2016/11/20/microsoft-doubles-quantum-computing-bet/#Drw8zdGVX5uUS6QZ.99</a:t>
            </a:r>
          </a:p>
          <a:p>
            <a:endParaRPr lang="da-DK" dirty="0" smtClean="0"/>
          </a:p>
          <a:p>
            <a:r>
              <a:rPr lang="en-US" dirty="0" smtClean="0"/>
              <a:t>With effective quantum hardware and software, quantum experts say they could create vast computing power that could address some of the world’s most pressing problems, from climate change and hunger to a multitude of medical challenges.</a:t>
            </a:r>
          </a:p>
          <a:p>
            <a:r>
              <a:rPr lang="en-US" dirty="0" smtClean="0"/>
              <a:t>That’s partly because the computers could emulate physical systems, speeding up things like drug development or our understanding of plant life. Researchers say the intelligent cloud could be exponentially more powerful, similar to how cell phones evolved into smart phones.</a:t>
            </a:r>
          </a:p>
          <a:p>
            <a:r>
              <a:rPr lang="en-US" dirty="0" smtClean="0"/>
              <a:t>Read more at http://blogs.microsoft.com/next/2016/11/20/microsoft-doubles-quantum-computing-bet/#Drw8zdGVX5uUS6QZ.99</a:t>
            </a:r>
          </a:p>
          <a:p>
            <a:endParaRPr lang="da-DK" dirty="0" smtClean="0"/>
          </a:p>
          <a:p>
            <a:r>
              <a:rPr lang="en-US" dirty="0" smtClean="0"/>
              <a:t>Using a quantum computer, </a:t>
            </a:r>
            <a:r>
              <a:rPr lang="en-US" dirty="0" err="1" smtClean="0"/>
              <a:t>Wecker</a:t>
            </a:r>
            <a:r>
              <a:rPr lang="en-US" dirty="0" smtClean="0"/>
              <a:t> said scientists think they could map the chemical used by bacteria that naturally creates fertilizers, making it easier to create an alternative to the current, natural-gas based synthetic fertilizer.</a:t>
            </a:r>
          </a:p>
          <a:p>
            <a:r>
              <a:rPr lang="en-US" dirty="0" smtClean="0"/>
              <a:t>The incredible power of quantum computers also could be used to figure out how to create organic batteries that don’t rely on lithium, and </a:t>
            </a:r>
            <a:r>
              <a:rPr lang="en-US" dirty="0" err="1" smtClean="0"/>
              <a:t>Wecker</a:t>
            </a:r>
            <a:r>
              <a:rPr lang="en-US" dirty="0" smtClean="0"/>
              <a:t> said they could help to create systems for capturing carbon emissions effectively, potentially reducing the effects of climate change.</a:t>
            </a:r>
          </a:p>
          <a:p>
            <a:r>
              <a:rPr lang="en-US" dirty="0" smtClean="0"/>
              <a:t/>
            </a:r>
            <a:br>
              <a:rPr lang="en-US" dirty="0" smtClean="0"/>
            </a:br>
            <a:r>
              <a:rPr lang="en-US" dirty="0" smtClean="0"/>
              <a:t>Read more at http://blogs.microsoft.com/next/2015/11/13/with-quantum-computing-simulator-microsoft-offers-a-sneak-peek-into-future-of-computing/#s0UmlusmGlZDT8JI.99</a:t>
            </a:r>
          </a:p>
          <a:p>
            <a:endParaRPr lang="da-DK" dirty="0"/>
          </a:p>
        </p:txBody>
      </p:sp>
      <p:sp>
        <p:nvSpPr>
          <p:cNvPr id="4" name="Slide Number Placeholder 3"/>
          <p:cNvSpPr>
            <a:spLocks noGrp="1"/>
          </p:cNvSpPr>
          <p:nvPr>
            <p:ph type="sldNum" sz="quarter" idx="10"/>
          </p:nvPr>
        </p:nvSpPr>
        <p:spPr>
          <a:xfrm>
            <a:off x="4020506" y="9720279"/>
            <a:ext cx="3077137" cy="512708"/>
          </a:xfrm>
          <a:prstGeom prst="rect">
            <a:avLst/>
          </a:prstGeom>
        </p:spPr>
        <p:txBody>
          <a:bodyPr/>
          <a:lstStyle/>
          <a:p>
            <a:fld id="{CD823CCF-79DF-44C5-8EC8-6FFF4A6FC5B2}" type="slidenum">
              <a:rPr lang="da-DK" smtClean="0">
                <a:solidFill>
                  <a:srgbClr val="000000"/>
                </a:solidFill>
              </a:rPr>
              <a:pPr/>
              <a:t>10</a:t>
            </a:fld>
            <a:endParaRPr lang="da-DK">
              <a:solidFill>
                <a:srgbClr val="000000"/>
              </a:solidFill>
            </a:endParaRPr>
          </a:p>
        </p:txBody>
      </p:sp>
    </p:spTree>
    <p:extLst>
      <p:ext uri="{BB962C8B-B14F-4D97-AF65-F5344CB8AC3E}">
        <p14:creationId xmlns:p14="http://schemas.microsoft.com/office/powerpoint/2010/main" val="2587877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Shape 703"/>
          <p:cNvSpPr>
            <a:spLocks noGrp="1" noRot="1" noChangeAspect="1"/>
          </p:cNvSpPr>
          <p:nvPr>
            <p:ph type="sldImg"/>
          </p:nvPr>
        </p:nvSpPr>
        <p:spPr>
          <a:xfrm>
            <a:off x="139700" y="768350"/>
            <a:ext cx="6819900" cy="3836988"/>
          </a:xfrm>
          <a:prstGeom prst="rect">
            <a:avLst/>
          </a:prstGeom>
        </p:spPr>
        <p:txBody>
          <a:bodyPr/>
          <a:lstStyle/>
          <a:p>
            <a:endParaRPr/>
          </a:p>
        </p:txBody>
      </p:sp>
      <p:sp>
        <p:nvSpPr>
          <p:cNvPr id="704" name="Shape 704"/>
          <p:cNvSpPr>
            <a:spLocks noGrp="1"/>
          </p:cNvSpPr>
          <p:nvPr>
            <p:ph type="body" sz="quarter" idx="1"/>
          </p:nvPr>
        </p:nvSpPr>
        <p:spPr>
          <a:prstGeom prst="rect">
            <a:avLst/>
          </a:prstGeom>
        </p:spPr>
        <p:txBody>
          <a:bodyPr/>
          <a:lstStyle/>
          <a:p>
            <a:r>
              <a:t>I come from Aarhus which is a small town in the eastern part of Jutland. Everyone more or less knows everyone, and We smile a lot, so if you are ever in the neighborhood please stop by. </a:t>
            </a:r>
          </a:p>
          <a:p>
            <a:endParaRPr/>
          </a:p>
          <a:p>
            <a:r>
              <a:t>This is my lab. Ultracold atoms for q computer/simulator</a:t>
            </a:r>
          </a:p>
        </p:txBody>
      </p:sp>
    </p:spTree>
    <p:extLst>
      <p:ext uri="{BB962C8B-B14F-4D97-AF65-F5344CB8AC3E}">
        <p14:creationId xmlns:p14="http://schemas.microsoft.com/office/powerpoint/2010/main" val="3654230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2152853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2834354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973149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1844183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389983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1240992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2163922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eaLnBrk="1" fontAlgn="auto" latinLnBrk="0" hangingPunct="1">
              <a:lnSpc>
                <a:spcPct val="117999"/>
              </a:lnSpc>
              <a:spcBef>
                <a:spcPts val="0"/>
              </a:spcBef>
              <a:spcAft>
                <a:spcPts val="0"/>
              </a:spcAft>
              <a:buClrTx/>
              <a:buSzTx/>
              <a:buFontTx/>
              <a:buNone/>
              <a:tabLst/>
              <a:defRPr/>
            </a:pPr>
            <a:r>
              <a:rPr lang="en-GB" b="0" dirty="0" smtClean="0"/>
              <a:t>The reason the storm has continued to exist for centuries is because of the physical nature of Jupiter. As there is no planetary surface to provide friction only a liquid core of hydrogen, circulating gas eddies persist for a very long time in the atmosphere because there is nothing to oppose their angular momentum.</a:t>
            </a:r>
          </a:p>
          <a:p>
            <a:endParaRPr lang="en-GB" dirty="0"/>
          </a:p>
        </p:txBody>
      </p:sp>
    </p:spTree>
    <p:extLst>
      <p:ext uri="{BB962C8B-B14F-4D97-AF65-F5344CB8AC3E}">
        <p14:creationId xmlns:p14="http://schemas.microsoft.com/office/powerpoint/2010/main" val="534051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638660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71337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GB" b="0" i="0" dirty="0" smtClean="0">
                <a:solidFill>
                  <a:srgbClr val="5B5B5B"/>
                </a:solidFill>
                <a:effectLst/>
                <a:latin typeface="Arial" panose="020B0604020202020204" pitchFamily="34" charset="0"/>
              </a:rPr>
              <a:t>Scientists have long known that stars are formed from swirling clouds of gas and dust that coalesce.</a:t>
            </a:r>
            <a:r>
              <a:rPr lang="en-GB" b="0" i="0" baseline="0" dirty="0" smtClean="0">
                <a:solidFill>
                  <a:srgbClr val="5B5B5B"/>
                </a:solidFill>
                <a:effectLst/>
                <a:latin typeface="Arial" panose="020B0604020202020204" pitchFamily="34" charset="0"/>
              </a:rPr>
              <a:t> Even when conditions like temperature, density and gravity are uniform for a smaller region in the nebula, </a:t>
            </a:r>
            <a:r>
              <a:rPr lang="en-GB" b="0" i="0" dirty="0" smtClean="0">
                <a:solidFill>
                  <a:srgbClr val="5B5B5B"/>
                </a:solidFill>
                <a:effectLst/>
                <a:latin typeface="Arial" panose="020B0604020202020204" pitchFamily="34" charset="0"/>
              </a:rPr>
              <a:t>some of these stellar nurseries give rise to ordinary stars like our sun and others can pop out stars 15 to 30 times as massive.</a:t>
            </a:r>
            <a:r>
              <a:rPr lang="en-GB" b="0" i="0" baseline="0" dirty="0" smtClean="0">
                <a:solidFill>
                  <a:srgbClr val="5B5B5B"/>
                </a:solidFill>
                <a:effectLst/>
                <a:latin typeface="Arial" panose="020B0604020202020204" pitchFamily="34" charset="0"/>
              </a:rPr>
              <a:t> Turbulence may be </a:t>
            </a:r>
            <a:r>
              <a:rPr lang="en-GB" b="0" i="0" baseline="0" smtClean="0">
                <a:solidFill>
                  <a:srgbClr val="5B5B5B"/>
                </a:solidFill>
                <a:effectLst/>
                <a:latin typeface="Arial" panose="020B0604020202020204" pitchFamily="34" charset="0"/>
              </a:rPr>
              <a:t>the answer !</a:t>
            </a:r>
            <a:endParaRPr lang="en-GB" dirty="0"/>
          </a:p>
        </p:txBody>
      </p:sp>
    </p:spTree>
    <p:extLst>
      <p:ext uri="{BB962C8B-B14F-4D97-AF65-F5344CB8AC3E}">
        <p14:creationId xmlns:p14="http://schemas.microsoft.com/office/powerpoint/2010/main" val="3210642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1956743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6987"/>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a:xfrm>
            <a:off x="4020506" y="9720279"/>
            <a:ext cx="3077137" cy="512708"/>
          </a:xfrm>
          <a:prstGeom prst="rect">
            <a:avLst/>
          </a:prstGeom>
        </p:spPr>
        <p:txBody>
          <a:bodyPr/>
          <a:lstStyle/>
          <a:p>
            <a:pPr>
              <a:defRPr/>
            </a:pPr>
            <a:fld id="{3644E6C6-7B75-41B2-80C7-C9E2DC23B902}" type="slidenum">
              <a:rPr lang="de-DE" smtClean="0">
                <a:solidFill>
                  <a:srgbClr val="000000"/>
                </a:solidFill>
              </a:rPr>
              <a:pPr>
                <a:defRPr/>
              </a:pPr>
              <a:t>28</a:t>
            </a:fld>
            <a:endParaRPr lang="de-DE">
              <a:solidFill>
                <a:srgbClr val="000000"/>
              </a:solidFill>
            </a:endParaRPr>
          </a:p>
        </p:txBody>
      </p:sp>
    </p:spTree>
    <p:extLst>
      <p:ext uri="{BB962C8B-B14F-4D97-AF65-F5344CB8AC3E}">
        <p14:creationId xmlns:p14="http://schemas.microsoft.com/office/powerpoint/2010/main" val="3745584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2298248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Shape 904"/>
          <p:cNvSpPr>
            <a:spLocks noGrp="1" noRot="1" noChangeAspect="1"/>
          </p:cNvSpPr>
          <p:nvPr>
            <p:ph type="sldImg"/>
          </p:nvPr>
        </p:nvSpPr>
        <p:spPr>
          <a:xfrm>
            <a:off x="139700" y="768350"/>
            <a:ext cx="6819900" cy="3836988"/>
          </a:xfrm>
          <a:prstGeom prst="rect">
            <a:avLst/>
          </a:prstGeom>
        </p:spPr>
        <p:txBody>
          <a:bodyPr/>
          <a:lstStyle/>
          <a:p>
            <a:endParaRPr/>
          </a:p>
        </p:txBody>
      </p:sp>
      <p:sp>
        <p:nvSpPr>
          <p:cNvPr id="905" name="Shape 905"/>
          <p:cNvSpPr>
            <a:spLocks noGrp="1"/>
          </p:cNvSpPr>
          <p:nvPr>
            <p:ph type="body" sz="quarter" idx="1"/>
          </p:nvPr>
        </p:nvSpPr>
        <p:spPr>
          <a:prstGeom prst="rect">
            <a:avLst/>
          </a:prstGeom>
        </p:spPr>
        <p:txBody>
          <a:bodyPr/>
          <a:lstStyle>
            <a:lvl1pPr>
              <a:defRPr i="1"/>
            </a:lvl1pPr>
          </a:lstStyle>
          <a:p>
            <a:r>
              <a:t>x</a:t>
            </a:r>
          </a:p>
        </p:txBody>
      </p:sp>
    </p:spTree>
    <p:extLst>
      <p:ext uri="{BB962C8B-B14F-4D97-AF65-F5344CB8AC3E}">
        <p14:creationId xmlns:p14="http://schemas.microsoft.com/office/powerpoint/2010/main" val="3067720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1683845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4161311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2475603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72701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6987"/>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a:xfrm>
            <a:off x="4020506" y="9720279"/>
            <a:ext cx="3077137" cy="512708"/>
          </a:xfrm>
          <a:prstGeom prst="rect">
            <a:avLst/>
          </a:prstGeom>
        </p:spPr>
        <p:txBody>
          <a:bodyPr/>
          <a:lstStyle/>
          <a:p>
            <a:pPr>
              <a:defRPr/>
            </a:pPr>
            <a:fld id="{3644E6C6-7B75-41B2-80C7-C9E2DC23B902}" type="slidenum">
              <a:rPr lang="de-DE" smtClean="0">
                <a:solidFill>
                  <a:srgbClr val="000000"/>
                </a:solidFill>
              </a:rPr>
              <a:pPr>
                <a:defRPr/>
              </a:pPr>
              <a:t>3</a:t>
            </a:fld>
            <a:endParaRPr lang="de-DE">
              <a:solidFill>
                <a:srgbClr val="000000"/>
              </a:solidFill>
            </a:endParaRPr>
          </a:p>
        </p:txBody>
      </p:sp>
    </p:spTree>
    <p:extLst>
      <p:ext uri="{BB962C8B-B14F-4D97-AF65-F5344CB8AC3E}">
        <p14:creationId xmlns:p14="http://schemas.microsoft.com/office/powerpoint/2010/main" val="2506315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1032118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3568570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597653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Massive</a:t>
            </a:r>
            <a:r>
              <a:rPr lang="da-DK" baseline="0" dirty="0" smtClean="0"/>
              <a:t> online game </a:t>
            </a:r>
            <a:r>
              <a:rPr lang="da-DK" baseline="0" dirty="0" err="1" smtClean="0"/>
              <a:t>based</a:t>
            </a:r>
            <a:r>
              <a:rPr lang="da-DK" baseline="0" dirty="0" smtClean="0"/>
              <a:t> </a:t>
            </a:r>
            <a:r>
              <a:rPr lang="da-DK" baseline="0" dirty="0" err="1" smtClean="0"/>
              <a:t>cognitive</a:t>
            </a:r>
            <a:r>
              <a:rPr lang="da-DK" baseline="0" dirty="0" smtClean="0"/>
              <a:t> profiling </a:t>
            </a:r>
            <a:r>
              <a:rPr lang="da-DK" baseline="0" dirty="0" err="1" smtClean="0"/>
              <a:t>effort</a:t>
            </a:r>
            <a:endParaRPr lang="da-DK" baseline="0" dirty="0" smtClean="0"/>
          </a:p>
          <a:p>
            <a:pPr marL="171450" indent="-171450">
              <a:buFontTx/>
              <a:buChar char="-"/>
            </a:pPr>
            <a:r>
              <a:rPr lang="da-DK" baseline="0" dirty="0" smtClean="0"/>
              <a:t>Base line for </a:t>
            </a:r>
            <a:r>
              <a:rPr lang="da-DK" baseline="0" dirty="0" err="1" smtClean="0"/>
              <a:t>cognitive</a:t>
            </a:r>
            <a:r>
              <a:rPr lang="da-DK" baseline="0" dirty="0" smtClean="0"/>
              <a:t> </a:t>
            </a:r>
            <a:r>
              <a:rPr lang="da-DK" baseline="0" dirty="0" err="1" smtClean="0"/>
              <a:t>illnesses</a:t>
            </a:r>
            <a:endParaRPr lang="da-DK" baseline="0" dirty="0" smtClean="0"/>
          </a:p>
          <a:p>
            <a:pPr marL="171450" indent="-171450">
              <a:buFontTx/>
              <a:buChar char="-"/>
            </a:pPr>
            <a:r>
              <a:rPr lang="da-DK" baseline="0" dirty="0" smtClean="0"/>
              <a:t>Team formation</a:t>
            </a:r>
          </a:p>
          <a:p>
            <a:pPr marL="171450" indent="-171450">
              <a:buFontTx/>
              <a:buChar char="-"/>
            </a:pPr>
            <a:r>
              <a:rPr lang="da-DK" baseline="0" dirty="0" err="1" smtClean="0"/>
              <a:t>Personalized</a:t>
            </a:r>
            <a:r>
              <a:rPr lang="da-DK" baseline="0" dirty="0" smtClean="0"/>
              <a:t> </a:t>
            </a:r>
            <a:r>
              <a:rPr lang="da-DK" baseline="0" dirty="0" err="1" smtClean="0"/>
              <a:t>education</a:t>
            </a:r>
            <a:endParaRPr lang="da-DK" dirty="0"/>
          </a:p>
        </p:txBody>
      </p:sp>
      <p:sp>
        <p:nvSpPr>
          <p:cNvPr id="4" name="Slide Number Placeholder 3"/>
          <p:cNvSpPr>
            <a:spLocks noGrp="1"/>
          </p:cNvSpPr>
          <p:nvPr>
            <p:ph type="sldNum" sz="quarter" idx="10"/>
          </p:nvPr>
        </p:nvSpPr>
        <p:spPr>
          <a:xfrm>
            <a:off x="4020506" y="9720279"/>
            <a:ext cx="3077137" cy="512708"/>
          </a:xfrm>
          <a:prstGeom prst="rect">
            <a:avLst/>
          </a:prstGeom>
        </p:spPr>
        <p:txBody>
          <a:bodyPr/>
          <a:lstStyle/>
          <a:p>
            <a:pPr>
              <a:defRPr/>
            </a:pPr>
            <a:fld id="{3644E6C6-7B75-41B2-80C7-C9E2DC23B902}" type="slidenum">
              <a:rPr lang="de-DE" smtClean="0"/>
              <a:pPr>
                <a:defRPr/>
              </a:pPr>
              <a:t>38</a:t>
            </a:fld>
            <a:endParaRPr lang="de-DE"/>
          </a:p>
        </p:txBody>
      </p:sp>
    </p:spTree>
    <p:extLst>
      <p:ext uri="{BB962C8B-B14F-4D97-AF65-F5344CB8AC3E}">
        <p14:creationId xmlns:p14="http://schemas.microsoft.com/office/powerpoint/2010/main" val="4254522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3808784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6987"/>
          </a:xfrm>
        </p:spPr>
      </p:sp>
      <p:sp>
        <p:nvSpPr>
          <p:cNvPr id="3" name="Notes Placeholder 2"/>
          <p:cNvSpPr>
            <a:spLocks noGrp="1"/>
          </p:cNvSpPr>
          <p:nvPr>
            <p:ph type="body" idx="1"/>
          </p:nvPr>
        </p:nvSpPr>
        <p:spPr/>
        <p:txBody>
          <a:bodyPr/>
          <a:lstStyle/>
          <a:p>
            <a:r>
              <a:rPr lang="en-GB" dirty="0"/>
              <a:t>Think about</a:t>
            </a:r>
            <a:r>
              <a:rPr lang="en-GB" baseline="0" dirty="0"/>
              <a:t> how to say it/which order</a:t>
            </a:r>
            <a:endParaRPr lang="en-GB" dirty="0"/>
          </a:p>
          <a:p>
            <a:r>
              <a:rPr lang="en-GB" dirty="0"/>
              <a:t>Our experiment in near future.</a:t>
            </a:r>
          </a:p>
          <a:p>
            <a:r>
              <a:rPr lang="en-GB" dirty="0"/>
              <a:t>Conservative</a:t>
            </a:r>
            <a:r>
              <a:rPr lang="en-GB" baseline="0" dirty="0"/>
              <a:t> arbitrary potentials, which allow e.g. for the creation of distinct microtraps. These microtraps can be probed individually non-destructively, thus also able to use the induced dynamics of measurement </a:t>
            </a:r>
            <a:r>
              <a:rPr lang="en-GB" baseline="0" dirty="0" err="1"/>
              <a:t>backaction.Finally</a:t>
            </a:r>
            <a:r>
              <a:rPr lang="en-GB" baseline="0" dirty="0"/>
              <a:t> an optical lattice with single site addressing and imaging.</a:t>
            </a:r>
            <a:endParaRPr lang="en-GB" dirty="0"/>
          </a:p>
        </p:txBody>
      </p:sp>
      <p:sp>
        <p:nvSpPr>
          <p:cNvPr id="4" name="Slide Number Placeholder 3"/>
          <p:cNvSpPr>
            <a:spLocks noGrp="1"/>
          </p:cNvSpPr>
          <p:nvPr>
            <p:ph type="sldNum" sz="quarter" idx="10"/>
          </p:nvPr>
        </p:nvSpPr>
        <p:spPr>
          <a:xfrm>
            <a:off x="4020506" y="9720279"/>
            <a:ext cx="3077137" cy="512708"/>
          </a:xfrm>
          <a:prstGeom prst="rect">
            <a:avLst/>
          </a:prstGeom>
        </p:spPr>
        <p:txBody>
          <a:bodyPr/>
          <a:lstStyle/>
          <a:p>
            <a:pPr>
              <a:defRPr/>
            </a:pPr>
            <a:fld id="{72C160C3-3AB6-49C1-8001-AFDAD271EB5B}" type="slidenum">
              <a:rPr lang="en-GB" smtClean="0">
                <a:solidFill>
                  <a:srgbClr val="000000"/>
                </a:solidFill>
              </a:rPr>
              <a:pPr>
                <a:defRPr/>
              </a:pPr>
              <a:t>40</a:t>
            </a:fld>
            <a:endParaRPr lang="en-GB" dirty="0">
              <a:solidFill>
                <a:srgbClr val="000000"/>
              </a:solidFill>
            </a:endParaRPr>
          </a:p>
        </p:txBody>
      </p:sp>
    </p:spTree>
    <p:extLst>
      <p:ext uri="{BB962C8B-B14F-4D97-AF65-F5344CB8AC3E}">
        <p14:creationId xmlns:p14="http://schemas.microsoft.com/office/powerpoint/2010/main" val="2391114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Shape 968"/>
          <p:cNvSpPr>
            <a:spLocks noGrp="1" noRot="1" noChangeAspect="1"/>
          </p:cNvSpPr>
          <p:nvPr>
            <p:ph type="sldImg"/>
          </p:nvPr>
        </p:nvSpPr>
        <p:spPr>
          <a:xfrm>
            <a:off x="381000" y="685800"/>
            <a:ext cx="6096000" cy="3429000"/>
          </a:xfrm>
          <a:prstGeom prst="rect">
            <a:avLst/>
          </a:prstGeom>
        </p:spPr>
        <p:txBody>
          <a:bodyPr/>
          <a:lstStyle/>
          <a:p>
            <a:endParaRPr/>
          </a:p>
        </p:txBody>
      </p:sp>
      <p:sp>
        <p:nvSpPr>
          <p:cNvPr id="969" name="Shape 969"/>
          <p:cNvSpPr>
            <a:spLocks noGrp="1"/>
          </p:cNvSpPr>
          <p:nvPr>
            <p:ph type="body" sz="quarter" idx="1"/>
          </p:nvPr>
        </p:nvSpPr>
        <p:spPr>
          <a:prstGeom prst="rect">
            <a:avLst/>
          </a:prstGeom>
        </p:spPr>
        <p:txBody>
          <a:bodyPr/>
          <a:lstStyle/>
          <a:p>
            <a:r>
              <a:t>Going to Carol, this slide is just fine, however if it was an external organization (more general audience). For a broader audience there needs to be a slide between slide 2 and slide 3 that tells what TLS is trying to solve. </a:t>
            </a:r>
          </a:p>
          <a:p>
            <a:endParaRPr/>
          </a:p>
          <a:p>
            <a:r>
              <a:t>Does Carol/David/TK know what ’epic motivation’ is ? : *to be inspired to be a passionate participant in something important that is bigger than ones self. </a:t>
            </a:r>
          </a:p>
        </p:txBody>
      </p:sp>
    </p:spTree>
    <p:extLst>
      <p:ext uri="{BB962C8B-B14F-4D97-AF65-F5344CB8AC3E}">
        <p14:creationId xmlns:p14="http://schemas.microsoft.com/office/powerpoint/2010/main" val="618894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3221509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a:spLocks noGrp="1" noRot="1" noChangeAspect="1"/>
          </p:cNvSpPr>
          <p:nvPr>
            <p:ph type="sldImg"/>
          </p:nvPr>
        </p:nvSpPr>
        <p:spPr>
          <a:prstGeom prst="rect">
            <a:avLst/>
          </a:prstGeom>
        </p:spPr>
        <p:txBody>
          <a:bodyPr/>
          <a:lstStyle/>
          <a:p>
            <a:endParaRPr/>
          </a:p>
        </p:txBody>
      </p:sp>
      <p:sp>
        <p:nvSpPr>
          <p:cNvPr id="988" name="Shape 988"/>
          <p:cNvSpPr>
            <a:spLocks noGrp="1"/>
          </p:cNvSpPr>
          <p:nvPr>
            <p:ph type="body" sz="quarter" idx="1"/>
          </p:nvPr>
        </p:nvSpPr>
        <p:spPr>
          <a:prstGeom prst="rect">
            <a:avLst/>
          </a:prstGeom>
        </p:spPr>
        <p:txBody>
          <a:bodyPr/>
          <a:lstStyle/>
          <a:p>
            <a:r>
              <a:t>*perhaps provide a link to something for epic meaning</a:t>
            </a:r>
          </a:p>
          <a:p>
            <a:r>
              <a:t>*What do the underlined words mean? What is their importance </a:t>
            </a:r>
          </a:p>
          <a:p>
            <a:endParaRPr/>
          </a:p>
          <a:p>
            <a:r>
              <a:t>I am not sure how the graphic fits to the concept of the slide: I dont have strong feelings for it either way. It seems like it leads into a topic that is not discussed – it is an intriguing side thought. (personally I wouldn’t worry about it at this moment)</a:t>
            </a:r>
          </a:p>
          <a:p>
            <a:endParaRPr/>
          </a:p>
          <a:p>
            <a:r>
              <a:t>Do you know very specifically what the definitions of gifted/challenge are? These might have different contexts in the states. How to see how many people are gifted. Perhaps change gifted to Inspired? </a:t>
            </a:r>
          </a:p>
        </p:txBody>
      </p:sp>
    </p:spTree>
    <p:extLst>
      <p:ext uri="{BB962C8B-B14F-4D97-AF65-F5344CB8AC3E}">
        <p14:creationId xmlns:p14="http://schemas.microsoft.com/office/powerpoint/2010/main" val="1503454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1420140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6987"/>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a:xfrm>
            <a:off x="4020506" y="9720279"/>
            <a:ext cx="3077137" cy="512708"/>
          </a:xfrm>
          <a:prstGeom prst="rect">
            <a:avLst/>
          </a:prstGeom>
        </p:spPr>
        <p:txBody>
          <a:bodyPr/>
          <a:lstStyle/>
          <a:p>
            <a:pPr>
              <a:defRPr/>
            </a:pPr>
            <a:fld id="{3644E6C6-7B75-41B2-80C7-C9E2DC23B902}" type="slidenum">
              <a:rPr lang="de-DE" smtClean="0">
                <a:solidFill>
                  <a:srgbClr val="000000"/>
                </a:solidFill>
              </a:rPr>
              <a:pPr>
                <a:defRPr/>
              </a:pPr>
              <a:t>4</a:t>
            </a:fld>
            <a:endParaRPr lang="de-DE">
              <a:solidFill>
                <a:srgbClr val="000000"/>
              </a:solidFill>
            </a:endParaRPr>
          </a:p>
        </p:txBody>
      </p:sp>
    </p:spTree>
    <p:extLst>
      <p:ext uri="{BB962C8B-B14F-4D97-AF65-F5344CB8AC3E}">
        <p14:creationId xmlns:p14="http://schemas.microsoft.com/office/powerpoint/2010/main" val="14648691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3281309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21399034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3174370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1636205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31909481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31471476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1247690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Shape 1048"/>
          <p:cNvSpPr>
            <a:spLocks noGrp="1" noRot="1" noChangeAspect="1"/>
          </p:cNvSpPr>
          <p:nvPr>
            <p:ph type="sldImg"/>
          </p:nvPr>
        </p:nvSpPr>
        <p:spPr>
          <a:prstGeom prst="rect">
            <a:avLst/>
          </a:prstGeom>
        </p:spPr>
        <p:txBody>
          <a:bodyPr/>
          <a:lstStyle/>
          <a:p>
            <a:endParaRPr/>
          </a:p>
        </p:txBody>
      </p:sp>
      <p:sp>
        <p:nvSpPr>
          <p:cNvPr id="1049" name="Shape 1049"/>
          <p:cNvSpPr>
            <a:spLocks noGrp="1"/>
          </p:cNvSpPr>
          <p:nvPr>
            <p:ph type="body" sz="quarter" idx="1"/>
          </p:nvPr>
        </p:nvSpPr>
        <p:spPr>
          <a:prstGeom prst="rect">
            <a:avLst/>
          </a:prstGeom>
        </p:spPr>
        <p:txBody>
          <a:bodyPr/>
          <a:lstStyle/>
          <a:p>
            <a:endParaRPr/>
          </a:p>
          <a:p>
            <a:r>
              <a:t>When we have games its very easy for us to change the interaction and the different modes of game play and progression modes – augmented by the personalized profiling for the games </a:t>
            </a:r>
          </a:p>
        </p:txBody>
      </p:sp>
    </p:spTree>
    <p:extLst>
      <p:ext uri="{BB962C8B-B14F-4D97-AF65-F5344CB8AC3E}">
        <p14:creationId xmlns:p14="http://schemas.microsoft.com/office/powerpoint/2010/main" val="18412250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21748350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1499178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6987"/>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a:xfrm>
            <a:off x="4020506" y="9720279"/>
            <a:ext cx="3077137" cy="512708"/>
          </a:xfrm>
          <a:prstGeom prst="rect">
            <a:avLst/>
          </a:prstGeom>
        </p:spPr>
        <p:txBody>
          <a:bodyPr/>
          <a:lstStyle/>
          <a:p>
            <a:pPr>
              <a:defRPr/>
            </a:pPr>
            <a:fld id="{3644E6C6-7B75-41B2-80C7-C9E2DC23B902}" type="slidenum">
              <a:rPr lang="de-DE" smtClean="0">
                <a:solidFill>
                  <a:srgbClr val="000000"/>
                </a:solidFill>
              </a:rPr>
              <a:pPr>
                <a:defRPr/>
              </a:pPr>
              <a:t>5</a:t>
            </a:fld>
            <a:endParaRPr lang="de-DE">
              <a:solidFill>
                <a:srgbClr val="000000"/>
              </a:solidFill>
            </a:endParaRPr>
          </a:p>
        </p:txBody>
      </p:sp>
    </p:spTree>
    <p:extLst>
      <p:ext uri="{BB962C8B-B14F-4D97-AF65-F5344CB8AC3E}">
        <p14:creationId xmlns:p14="http://schemas.microsoft.com/office/powerpoint/2010/main" val="18794460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740529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30930096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27945730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a:xfrm>
            <a:off x="4020506" y="9720279"/>
            <a:ext cx="3077137" cy="512708"/>
          </a:xfrm>
          <a:prstGeom prst="rect">
            <a:avLst/>
          </a:prstGeom>
        </p:spPr>
        <p:txBody>
          <a:bodyPr/>
          <a:lstStyle/>
          <a:p>
            <a:pPr>
              <a:defRPr/>
            </a:pPr>
            <a:fld id="{EB8FCB1E-0066-4F24-AB34-B06DC0F4DDB5}" type="slidenum">
              <a:rPr lang="da-DK" smtClean="0">
                <a:solidFill>
                  <a:prstClr val="black"/>
                </a:solidFill>
              </a:rPr>
              <a:pPr>
                <a:defRPr/>
              </a:pPr>
              <a:t>59</a:t>
            </a:fld>
            <a:endParaRPr lang="da-DK">
              <a:solidFill>
                <a:prstClr val="black"/>
              </a:solidFill>
            </a:endParaRPr>
          </a:p>
        </p:txBody>
      </p:sp>
    </p:spTree>
    <p:extLst>
      <p:ext uri="{BB962C8B-B14F-4D97-AF65-F5344CB8AC3E}">
        <p14:creationId xmlns:p14="http://schemas.microsoft.com/office/powerpoint/2010/main" val="8490205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a:xfrm>
            <a:off x="4020506" y="9720279"/>
            <a:ext cx="3077137" cy="512708"/>
          </a:xfrm>
          <a:prstGeom prst="rect">
            <a:avLst/>
          </a:prstGeom>
        </p:spPr>
        <p:txBody>
          <a:bodyPr/>
          <a:lstStyle/>
          <a:p>
            <a:pPr>
              <a:defRPr/>
            </a:pPr>
            <a:fld id="{EB8FCB1E-0066-4F24-AB34-B06DC0F4DDB5}" type="slidenum">
              <a:rPr lang="da-DK" smtClean="0">
                <a:solidFill>
                  <a:prstClr val="black"/>
                </a:solidFill>
              </a:rPr>
              <a:pPr>
                <a:defRPr/>
              </a:pPr>
              <a:t>60</a:t>
            </a:fld>
            <a:endParaRPr lang="da-DK">
              <a:solidFill>
                <a:prstClr val="black"/>
              </a:solidFill>
            </a:endParaRPr>
          </a:p>
        </p:txBody>
      </p:sp>
    </p:spTree>
    <p:extLst>
      <p:ext uri="{BB962C8B-B14F-4D97-AF65-F5344CB8AC3E}">
        <p14:creationId xmlns:p14="http://schemas.microsoft.com/office/powerpoint/2010/main" val="31936143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4020506" y="9720279"/>
            <a:ext cx="3077137" cy="512708"/>
          </a:xfrm>
          <a:prstGeom prst="rect">
            <a:avLst/>
          </a:prstGeom>
        </p:spPr>
        <p:txBody>
          <a:bodyPr/>
          <a:lstStyle/>
          <a:p>
            <a:pPr>
              <a:defRPr/>
            </a:pPr>
            <a:fld id="{EB8FCB1E-0066-4F24-AB34-B06DC0F4DDB5}" type="slidenum">
              <a:rPr lang="fr-FR" smtClean="0">
                <a:solidFill>
                  <a:srgbClr val="000000"/>
                </a:solidFill>
              </a:rPr>
              <a:pPr>
                <a:defRPr/>
              </a:pPr>
              <a:t>61</a:t>
            </a:fld>
            <a:endParaRPr lang="fr-FR">
              <a:solidFill>
                <a:srgbClr val="000000"/>
              </a:solidFill>
            </a:endParaRPr>
          </a:p>
        </p:txBody>
      </p:sp>
    </p:spTree>
    <p:extLst>
      <p:ext uri="{BB962C8B-B14F-4D97-AF65-F5344CB8AC3E}">
        <p14:creationId xmlns:p14="http://schemas.microsoft.com/office/powerpoint/2010/main" val="3726181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14477168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a:xfrm>
            <a:off x="4020506" y="9720279"/>
            <a:ext cx="3077137" cy="512708"/>
          </a:xfrm>
          <a:prstGeom prst="rect">
            <a:avLst/>
          </a:prstGeom>
        </p:spPr>
        <p:txBody>
          <a:bodyPr/>
          <a:lstStyle/>
          <a:p>
            <a:fld id="{C83435A9-5255-429C-A4AF-05A1B4E420A9}" type="slidenum">
              <a:rPr lang="da-DK" smtClean="0">
                <a:solidFill>
                  <a:srgbClr val="000000"/>
                </a:solidFill>
              </a:rPr>
              <a:pPr/>
              <a:t>63</a:t>
            </a:fld>
            <a:endParaRPr lang="da-DK">
              <a:solidFill>
                <a:srgbClr val="000000"/>
              </a:solidFill>
            </a:endParaRPr>
          </a:p>
        </p:txBody>
      </p:sp>
    </p:spTree>
    <p:extLst>
      <p:ext uri="{BB962C8B-B14F-4D97-AF65-F5344CB8AC3E}">
        <p14:creationId xmlns:p14="http://schemas.microsoft.com/office/powerpoint/2010/main" val="36498218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32827994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1223059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a:spLocks noGrp="1" noRot="1" noChangeAspect="1"/>
          </p:cNvSpPr>
          <p:nvPr>
            <p:ph type="sldImg"/>
          </p:nvPr>
        </p:nvSpPr>
        <p:spPr>
          <a:xfrm>
            <a:off x="139700" y="768350"/>
            <a:ext cx="6819900" cy="3836988"/>
          </a:xfrm>
          <a:prstGeom prst="rect">
            <a:avLst/>
          </a:prstGeom>
        </p:spPr>
        <p:txBody>
          <a:bodyPr/>
          <a:lstStyle/>
          <a:p>
            <a:endParaRPr/>
          </a:p>
        </p:txBody>
      </p:sp>
      <p:sp>
        <p:nvSpPr>
          <p:cNvPr id="604" name="Shape 604"/>
          <p:cNvSpPr>
            <a:spLocks noGrp="1"/>
          </p:cNvSpPr>
          <p:nvPr>
            <p:ph type="body" sz="quarter" idx="1"/>
          </p:nvPr>
        </p:nvSpPr>
        <p:spPr>
          <a:prstGeom prst="rect">
            <a:avLst/>
          </a:prstGeom>
        </p:spPr>
        <p:txBody>
          <a:bodyPr/>
          <a:lstStyle/>
          <a:p>
            <a:r>
              <a:t>GARY F. MARCUS, scientist, bestselling author, and entrepreneur, is a professor of psychology and neural science at NYU and CEO and co-founder of the recently-formed Geometric Intelligence, Inc. </a:t>
            </a:r>
          </a:p>
        </p:txBody>
      </p:sp>
    </p:spTree>
    <p:extLst>
      <p:ext uri="{BB962C8B-B14F-4D97-AF65-F5344CB8AC3E}">
        <p14:creationId xmlns:p14="http://schemas.microsoft.com/office/powerpoint/2010/main" val="33438262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38306296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6961664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6987"/>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a:xfrm>
            <a:off x="4020506" y="9720279"/>
            <a:ext cx="3077137" cy="512708"/>
          </a:xfrm>
          <a:prstGeom prst="rect">
            <a:avLst/>
          </a:prstGeom>
        </p:spPr>
        <p:txBody>
          <a:bodyPr/>
          <a:lstStyle/>
          <a:p>
            <a:fld id="{4425E554-BE9F-4210-9F87-B1F12733E53D}" type="slidenum">
              <a:rPr lang="da-DK" smtClean="0">
                <a:solidFill>
                  <a:srgbClr val="000000"/>
                </a:solidFill>
              </a:rPr>
              <a:pPr/>
              <a:t>68</a:t>
            </a:fld>
            <a:endParaRPr lang="da-DK">
              <a:solidFill>
                <a:srgbClr val="000000"/>
              </a:solidFill>
            </a:endParaRPr>
          </a:p>
        </p:txBody>
      </p:sp>
    </p:spTree>
    <p:extLst>
      <p:ext uri="{BB962C8B-B14F-4D97-AF65-F5344CB8AC3E}">
        <p14:creationId xmlns:p14="http://schemas.microsoft.com/office/powerpoint/2010/main" val="790947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1546074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6987"/>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a:xfrm>
            <a:off x="4020506" y="9720279"/>
            <a:ext cx="3077137" cy="512708"/>
          </a:xfrm>
          <a:prstGeom prst="rect">
            <a:avLst/>
          </a:prstGeom>
        </p:spPr>
        <p:txBody>
          <a:bodyPr/>
          <a:lstStyle/>
          <a:p>
            <a:pPr>
              <a:defRPr/>
            </a:pPr>
            <a:fld id="{3644E6C6-7B75-41B2-80C7-C9E2DC23B902}" type="slidenum">
              <a:rPr lang="de-DE" smtClean="0">
                <a:solidFill>
                  <a:srgbClr val="000000"/>
                </a:solidFill>
              </a:rPr>
              <a:pPr>
                <a:defRPr/>
              </a:pPr>
              <a:t>8</a:t>
            </a:fld>
            <a:endParaRPr lang="de-DE">
              <a:solidFill>
                <a:srgbClr val="000000"/>
              </a:solidFill>
            </a:endParaRPr>
          </a:p>
        </p:txBody>
      </p:sp>
    </p:spTree>
    <p:extLst>
      <p:ext uri="{BB962C8B-B14F-4D97-AF65-F5344CB8AC3E}">
        <p14:creationId xmlns:p14="http://schemas.microsoft.com/office/powerpoint/2010/main" val="2505822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6987"/>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a:xfrm>
            <a:off x="4020506" y="9720279"/>
            <a:ext cx="3077137" cy="512708"/>
          </a:xfrm>
          <a:prstGeom prst="rect">
            <a:avLst/>
          </a:prstGeom>
        </p:spPr>
        <p:txBody>
          <a:bodyPr/>
          <a:lstStyle/>
          <a:p>
            <a:pPr>
              <a:defRPr/>
            </a:pPr>
            <a:fld id="{3644E6C6-7B75-41B2-80C7-C9E2DC23B902}" type="slidenum">
              <a:rPr lang="de-DE" smtClean="0">
                <a:solidFill>
                  <a:srgbClr val="000000"/>
                </a:solidFill>
              </a:rPr>
              <a:pPr>
                <a:defRPr/>
              </a:pPr>
              <a:t>9</a:t>
            </a:fld>
            <a:endParaRPr lang="de-DE">
              <a:solidFill>
                <a:srgbClr val="000000"/>
              </a:solidFill>
            </a:endParaRPr>
          </a:p>
        </p:txBody>
      </p:sp>
    </p:spTree>
    <p:extLst>
      <p:ext uri="{BB962C8B-B14F-4D97-AF65-F5344CB8AC3E}">
        <p14:creationId xmlns:p14="http://schemas.microsoft.com/office/powerpoint/2010/main" val="2826005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FDCB45"/>
        </a:solidFill>
        <a:effectLst/>
      </p:bgPr>
    </p:bg>
    <p:spTree>
      <p:nvGrpSpPr>
        <p:cNvPr id="1" name=""/>
        <p:cNvGrpSpPr/>
        <p:nvPr/>
      </p:nvGrpSpPr>
      <p:grpSpPr>
        <a:xfrm>
          <a:off x="0" y="0"/>
          <a:ext cx="0" cy="0"/>
          <a:chOff x="0" y="0"/>
          <a:chExt cx="0" cy="0"/>
        </a:xfrm>
      </p:grpSpPr>
      <p:sp>
        <p:nvSpPr>
          <p:cNvPr id="15" name="Title Text"/>
          <p:cNvSpPr txBox="1">
            <a:spLocks noGrp="1"/>
          </p:cNvSpPr>
          <p:nvPr>
            <p:ph type="title"/>
          </p:nvPr>
        </p:nvSpPr>
        <p:spPr>
          <a:xfrm>
            <a:off x="4833937" y="2303858"/>
            <a:ext cx="14716127" cy="4643440"/>
          </a:xfrm>
          <a:prstGeom prst="rect">
            <a:avLst/>
          </a:prstGeom>
        </p:spPr>
        <p:txBody>
          <a:bodyPr anchor="b"/>
          <a:lstStyle>
            <a:lvl1pPr>
              <a:defRPr sz="7200">
                <a:latin typeface="Roboto Black"/>
                <a:ea typeface="Roboto Black"/>
                <a:cs typeface="Roboto Black"/>
                <a:sym typeface="Roboto Black"/>
              </a:defRPr>
            </a:lvl1pPr>
          </a:lstStyle>
          <a:p>
            <a:r>
              <a:t>Title Text</a:t>
            </a:r>
          </a:p>
        </p:txBody>
      </p:sp>
      <p:sp>
        <p:nvSpPr>
          <p:cNvPr id="16" name="Body Level One…"/>
          <p:cNvSpPr txBox="1">
            <a:spLocks noGrp="1"/>
          </p:cNvSpPr>
          <p:nvPr>
            <p:ph type="body" sz="quarter" idx="1"/>
          </p:nvPr>
        </p:nvSpPr>
        <p:spPr>
          <a:xfrm>
            <a:off x="4833937" y="7072310"/>
            <a:ext cx="14716127" cy="1589487"/>
          </a:xfrm>
          <a:prstGeom prst="rect">
            <a:avLst/>
          </a:prstGeom>
        </p:spPr>
        <p:txBody>
          <a:bodyPr anchor="t"/>
          <a:lstStyle>
            <a:lvl1pPr marL="0" indent="0">
              <a:spcBef>
                <a:spcPts val="0"/>
              </a:spcBef>
              <a:buClrTx/>
              <a:buSzTx/>
              <a:buNone/>
              <a:defRPr sz="5200">
                <a:latin typeface="Roboto Medium"/>
                <a:ea typeface="Roboto Medium"/>
                <a:cs typeface="Roboto Medium"/>
                <a:sym typeface="Roboto Medium"/>
              </a:defRPr>
            </a:lvl1pPr>
            <a:lvl2pPr marL="0" indent="0">
              <a:spcBef>
                <a:spcPts val="0"/>
              </a:spcBef>
              <a:buClrTx/>
              <a:buSzTx/>
              <a:buNone/>
              <a:defRPr sz="5200">
                <a:latin typeface="Roboto Medium"/>
                <a:ea typeface="Roboto Medium"/>
                <a:cs typeface="Roboto Medium"/>
                <a:sym typeface="Roboto Medium"/>
              </a:defRPr>
            </a:lvl2pPr>
            <a:lvl3pPr marL="0" indent="0">
              <a:spcBef>
                <a:spcPts val="0"/>
              </a:spcBef>
              <a:buClrTx/>
              <a:buSzTx/>
              <a:buNone/>
              <a:defRPr sz="5200">
                <a:latin typeface="Roboto Medium"/>
                <a:ea typeface="Roboto Medium"/>
                <a:cs typeface="Roboto Medium"/>
                <a:sym typeface="Roboto Medium"/>
              </a:defRPr>
            </a:lvl3pPr>
            <a:lvl4pPr marL="0" indent="0">
              <a:spcBef>
                <a:spcPts val="0"/>
              </a:spcBef>
              <a:buClrTx/>
              <a:buSzTx/>
              <a:buNone/>
              <a:defRPr sz="5200">
                <a:latin typeface="Roboto Medium"/>
                <a:ea typeface="Roboto Medium"/>
                <a:cs typeface="Roboto Medium"/>
                <a:sym typeface="Roboto Medium"/>
              </a:defRPr>
            </a:lvl4pPr>
            <a:lvl5pPr marL="0" indent="0">
              <a:spcBef>
                <a:spcPts val="0"/>
              </a:spcBef>
              <a:buClrTx/>
              <a:buSzTx/>
              <a:buNone/>
              <a:defRPr sz="5200">
                <a:latin typeface="Roboto Medium"/>
                <a:ea typeface="Roboto Medium"/>
                <a:cs typeface="Roboto Medium"/>
                <a:sym typeface="Roboto Medium"/>
              </a:defRPr>
            </a:lvl5p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xfrm>
            <a:off x="11954105" y="13073062"/>
            <a:ext cx="466265" cy="477668"/>
          </a:xfrm>
          <a:prstGeom prst="rect">
            <a:avLst/>
          </a:prstGeom>
        </p:spPr>
        <p:txBody>
          <a:bodyPr lIns="71435" tIns="71435" rIns="71435" bIns="71435" anchor="t"/>
          <a:lstStyle>
            <a:lvl1pPr algn="ctr">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000000"/>
        </a:solidFill>
        <a:effectLst/>
      </p:bgPr>
    </p:bg>
    <p:spTree>
      <p:nvGrpSpPr>
        <p:cNvPr id="1" name=""/>
        <p:cNvGrpSpPr/>
        <p:nvPr/>
      </p:nvGrpSpPr>
      <p:grpSpPr>
        <a:xfrm>
          <a:off x="0" y="0"/>
          <a:ext cx="0" cy="0"/>
          <a:chOff x="0" y="0"/>
          <a:chExt cx="0" cy="0"/>
        </a:xfrm>
      </p:grpSpPr>
      <p:sp>
        <p:nvSpPr>
          <p:cNvPr id="107" name="Image"/>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108" name="Slide Number"/>
          <p:cNvSpPr txBox="1">
            <a:spLocks noGrp="1"/>
          </p:cNvSpPr>
          <p:nvPr>
            <p:ph type="sldNum" sz="quarter" idx="2"/>
          </p:nvPr>
        </p:nvSpPr>
        <p:spPr>
          <a:xfrm>
            <a:off x="11954105" y="13073062"/>
            <a:ext cx="466265" cy="477668"/>
          </a:xfrm>
          <a:prstGeom prst="rect">
            <a:avLst/>
          </a:prstGeom>
        </p:spPr>
        <p:txBody>
          <a:bodyPr lIns="71435" tIns="71435" rIns="71435" bIns="71435" anchor="t"/>
          <a:lstStyle>
            <a:lvl1pPr algn="ctr">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1_Title &amp; Subtitle">
    <p:bg>
      <p:bgPr>
        <a:solidFill>
          <a:srgbClr val="FDCB45"/>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4833937" y="2303858"/>
            <a:ext cx="14716127" cy="4643440"/>
          </a:xfrm>
          <a:prstGeom prst="rect">
            <a:avLst/>
          </a:prstGeom>
        </p:spPr>
        <p:txBody>
          <a:bodyPr lIns="71434" tIns="71434" rIns="71434" bIns="71434" anchor="b"/>
          <a:lstStyle>
            <a:lvl1pPr algn="l" defTabSz="821529">
              <a:defRPr sz="7200">
                <a:latin typeface="Roboto Black"/>
                <a:ea typeface="Roboto Black"/>
                <a:cs typeface="Roboto Black"/>
                <a:sym typeface="Roboto Black"/>
              </a:defRPr>
            </a:lvl1pPr>
          </a:lstStyle>
          <a:p>
            <a:r>
              <a:t>Title Text</a:t>
            </a:r>
          </a:p>
        </p:txBody>
      </p:sp>
      <p:sp>
        <p:nvSpPr>
          <p:cNvPr id="507" name="Body Level One…"/>
          <p:cNvSpPr txBox="1">
            <a:spLocks noGrp="1"/>
          </p:cNvSpPr>
          <p:nvPr>
            <p:ph type="body" sz="quarter" idx="1"/>
          </p:nvPr>
        </p:nvSpPr>
        <p:spPr>
          <a:xfrm>
            <a:off x="4833937" y="7072310"/>
            <a:ext cx="14716127" cy="1589488"/>
          </a:xfrm>
          <a:prstGeom prst="rect">
            <a:avLst/>
          </a:prstGeom>
        </p:spPr>
        <p:txBody>
          <a:bodyPr lIns="71434" tIns="71434" rIns="71434" bIns="71434"/>
          <a:lstStyle>
            <a:lvl1pPr marL="0" indent="0" defTabSz="821529">
              <a:spcBef>
                <a:spcPts val="0"/>
              </a:spcBef>
              <a:defRPr sz="5200">
                <a:latin typeface="Roboto Medium"/>
                <a:ea typeface="Roboto Medium"/>
                <a:cs typeface="Roboto Medium"/>
                <a:sym typeface="Roboto Medium"/>
              </a:defRPr>
            </a:lvl1pPr>
            <a:lvl2pPr marL="0" defTabSz="821529">
              <a:spcBef>
                <a:spcPts val="0"/>
              </a:spcBef>
              <a:defRPr sz="5200">
                <a:latin typeface="Roboto Medium"/>
                <a:ea typeface="Roboto Medium"/>
                <a:cs typeface="Roboto Medium"/>
                <a:sym typeface="Roboto Medium"/>
              </a:defRPr>
            </a:lvl2pPr>
            <a:lvl3pPr marL="0" defTabSz="821529">
              <a:spcBef>
                <a:spcPts val="0"/>
              </a:spcBef>
              <a:defRPr sz="5200">
                <a:latin typeface="Roboto Medium"/>
                <a:ea typeface="Roboto Medium"/>
                <a:cs typeface="Roboto Medium"/>
                <a:sym typeface="Roboto Medium"/>
              </a:defRPr>
            </a:lvl3pPr>
            <a:lvl4pPr marL="0" defTabSz="821529">
              <a:spcBef>
                <a:spcPts val="0"/>
              </a:spcBef>
              <a:defRPr sz="5200">
                <a:latin typeface="Roboto Medium"/>
                <a:ea typeface="Roboto Medium"/>
                <a:cs typeface="Roboto Medium"/>
                <a:sym typeface="Roboto Medium"/>
              </a:defRPr>
            </a:lvl4pPr>
            <a:lvl5pPr marL="0" defTabSz="821529">
              <a:spcBef>
                <a:spcPts val="0"/>
              </a:spcBef>
              <a:defRPr sz="5200">
                <a:latin typeface="Roboto Medium"/>
                <a:ea typeface="Roboto Medium"/>
                <a:cs typeface="Roboto Medium"/>
                <a:sym typeface="Roboto Medium"/>
              </a:defRPr>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xfrm>
            <a:off x="11954106" y="13073062"/>
            <a:ext cx="466264" cy="477666"/>
          </a:xfrm>
          <a:prstGeom prst="rect">
            <a:avLst/>
          </a:prstGeom>
        </p:spPr>
        <p:txBody>
          <a:bodyPr lIns="71434" tIns="71434" rIns="71434" bIns="71434"/>
          <a:lstStyle/>
          <a:p>
            <a:fld id="{86CB4B4D-7CA3-9044-876B-883B54F8677D}" type="slidenum">
              <a:rPr/>
              <a:pPr/>
              <a:t>‹#›</a:t>
            </a:fld>
            <a:endParaRPr/>
          </a:p>
        </p:txBody>
      </p:sp>
    </p:spTree>
    <p:extLst>
      <p:ext uri="{BB962C8B-B14F-4D97-AF65-F5344CB8AC3E}">
        <p14:creationId xmlns:p14="http://schemas.microsoft.com/office/powerpoint/2010/main" val="78728416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1_Title - Center">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4833937" y="4536280"/>
            <a:ext cx="14716127" cy="4643440"/>
          </a:xfrm>
          <a:prstGeom prst="rect">
            <a:avLst/>
          </a:prstGeom>
        </p:spPr>
        <p:txBody>
          <a:bodyPr lIns="71434" tIns="71434" rIns="71434" bIns="71434"/>
          <a:lstStyle>
            <a:lvl1pPr algn="l" defTabSz="821529">
              <a:defRPr sz="5200">
                <a:latin typeface="Roboto Medium"/>
                <a:ea typeface="Roboto Medium"/>
                <a:cs typeface="Roboto Medium"/>
                <a:sym typeface="Roboto Medium"/>
              </a:defRPr>
            </a:lvl1pPr>
          </a:lstStyle>
          <a:p>
            <a:r>
              <a:t>Title Text</a:t>
            </a:r>
          </a:p>
        </p:txBody>
      </p:sp>
      <p:sp>
        <p:nvSpPr>
          <p:cNvPr id="516" name="Slide Number"/>
          <p:cNvSpPr txBox="1">
            <a:spLocks noGrp="1"/>
          </p:cNvSpPr>
          <p:nvPr>
            <p:ph type="sldNum" sz="quarter" idx="2"/>
          </p:nvPr>
        </p:nvSpPr>
        <p:spPr>
          <a:xfrm>
            <a:off x="11954106" y="13073062"/>
            <a:ext cx="466264" cy="477666"/>
          </a:xfrm>
          <a:prstGeom prst="rect">
            <a:avLst/>
          </a:prstGeom>
        </p:spPr>
        <p:txBody>
          <a:bodyPr lIns="71434" tIns="71434" rIns="71434" bIns="71434"/>
          <a:lstStyle/>
          <a:p>
            <a:fld id="{86CB4B4D-7CA3-9044-876B-883B54F8677D}" type="slidenum">
              <a:rPr/>
              <a:pPr/>
              <a:t>‹#›</a:t>
            </a:fld>
            <a:endParaRPr/>
          </a:p>
        </p:txBody>
      </p:sp>
    </p:spTree>
    <p:extLst>
      <p:ext uri="{BB962C8B-B14F-4D97-AF65-F5344CB8AC3E}">
        <p14:creationId xmlns:p14="http://schemas.microsoft.com/office/powerpoint/2010/main" val="486609607"/>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1_Photo - Vertical">
    <p:bg>
      <p:bgPr>
        <a:solidFill>
          <a:srgbClr val="000000"/>
        </a:solidFill>
        <a:effectLst/>
      </p:bgPr>
    </p:bg>
    <p:spTree>
      <p:nvGrpSpPr>
        <p:cNvPr id="1" name=""/>
        <p:cNvGrpSpPr/>
        <p:nvPr/>
      </p:nvGrpSpPr>
      <p:grpSpPr>
        <a:xfrm>
          <a:off x="0" y="0"/>
          <a:ext cx="0" cy="0"/>
          <a:chOff x="0" y="0"/>
          <a:chExt cx="0" cy="0"/>
        </a:xfrm>
      </p:grpSpPr>
      <p:sp>
        <p:nvSpPr>
          <p:cNvPr id="523" name="Image"/>
          <p:cNvSpPr>
            <a:spLocks noGrp="1"/>
          </p:cNvSpPr>
          <p:nvPr>
            <p:ph type="pic" sz="half" idx="13"/>
          </p:nvPr>
        </p:nvSpPr>
        <p:spPr>
          <a:xfrm>
            <a:off x="12495609" y="898481"/>
            <a:ext cx="7500942" cy="11555016"/>
          </a:xfrm>
          <a:prstGeom prst="rect">
            <a:avLst/>
          </a:prstGeom>
        </p:spPr>
        <p:txBody>
          <a:bodyPr lIns="91439" tIns="45719" rIns="91439" bIns="45719">
            <a:noAutofit/>
          </a:bodyPr>
          <a:lstStyle/>
          <a:p>
            <a:endParaRPr/>
          </a:p>
        </p:txBody>
      </p:sp>
      <p:sp>
        <p:nvSpPr>
          <p:cNvPr id="524" name="Title Text"/>
          <p:cNvSpPr txBox="1">
            <a:spLocks noGrp="1"/>
          </p:cNvSpPr>
          <p:nvPr>
            <p:ph type="title"/>
          </p:nvPr>
        </p:nvSpPr>
        <p:spPr>
          <a:xfrm>
            <a:off x="4387453" y="892967"/>
            <a:ext cx="7500940" cy="5607847"/>
          </a:xfrm>
          <a:prstGeom prst="rect">
            <a:avLst/>
          </a:prstGeom>
        </p:spPr>
        <p:txBody>
          <a:bodyPr lIns="71434" tIns="71434" rIns="71434" bIns="71434" anchor="b"/>
          <a:lstStyle>
            <a:lvl1pPr defTabSz="821529">
              <a:defRPr sz="8400">
                <a:latin typeface="Helvetica Neue Medium"/>
                <a:ea typeface="Helvetica Neue Medium"/>
                <a:cs typeface="Helvetica Neue Medium"/>
                <a:sym typeface="Helvetica Neue Medium"/>
              </a:defRPr>
            </a:lvl1pPr>
          </a:lstStyle>
          <a:p>
            <a:r>
              <a:t>Title Text</a:t>
            </a:r>
          </a:p>
        </p:txBody>
      </p:sp>
      <p:sp>
        <p:nvSpPr>
          <p:cNvPr id="525" name="Body Level One…"/>
          <p:cNvSpPr txBox="1">
            <a:spLocks noGrp="1"/>
          </p:cNvSpPr>
          <p:nvPr>
            <p:ph type="body" sz="quarter" idx="1"/>
          </p:nvPr>
        </p:nvSpPr>
        <p:spPr>
          <a:xfrm>
            <a:off x="4387453" y="6643685"/>
            <a:ext cx="7500940" cy="5786440"/>
          </a:xfrm>
          <a:prstGeom prst="rect">
            <a:avLst/>
          </a:prstGeom>
        </p:spPr>
        <p:txBody>
          <a:bodyPr lIns="71434" tIns="71434" rIns="71434" bIns="71434"/>
          <a:lstStyle>
            <a:lvl1pPr marL="0" indent="0" defTabSz="821529">
              <a:spcBef>
                <a:spcPts val="0"/>
              </a:spcBef>
              <a:defRPr sz="5200">
                <a:latin typeface="Roboto Medium"/>
                <a:ea typeface="Roboto Medium"/>
                <a:cs typeface="Roboto Medium"/>
                <a:sym typeface="Roboto Medium"/>
              </a:defRPr>
            </a:lvl1pPr>
            <a:lvl2pPr marL="0" defTabSz="821529">
              <a:spcBef>
                <a:spcPts val="0"/>
              </a:spcBef>
              <a:defRPr sz="5200">
                <a:latin typeface="Roboto Medium"/>
                <a:ea typeface="Roboto Medium"/>
                <a:cs typeface="Roboto Medium"/>
                <a:sym typeface="Roboto Medium"/>
              </a:defRPr>
            </a:lvl2pPr>
            <a:lvl3pPr marL="0" defTabSz="821529">
              <a:spcBef>
                <a:spcPts val="0"/>
              </a:spcBef>
              <a:defRPr sz="5200">
                <a:latin typeface="Roboto Medium"/>
                <a:ea typeface="Roboto Medium"/>
                <a:cs typeface="Roboto Medium"/>
                <a:sym typeface="Roboto Medium"/>
              </a:defRPr>
            </a:lvl3pPr>
            <a:lvl4pPr marL="0" defTabSz="821529">
              <a:spcBef>
                <a:spcPts val="0"/>
              </a:spcBef>
              <a:defRPr sz="5200">
                <a:latin typeface="Roboto Medium"/>
                <a:ea typeface="Roboto Medium"/>
                <a:cs typeface="Roboto Medium"/>
                <a:sym typeface="Roboto Medium"/>
              </a:defRPr>
            </a:lvl4pPr>
            <a:lvl5pPr marL="0" defTabSz="821529">
              <a:spcBef>
                <a:spcPts val="0"/>
              </a:spcBef>
              <a:defRPr sz="5200">
                <a:latin typeface="Roboto Medium"/>
                <a:ea typeface="Roboto Medium"/>
                <a:cs typeface="Roboto Medium"/>
                <a:sym typeface="Roboto Medium"/>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11954106" y="13073062"/>
            <a:ext cx="466264" cy="477666"/>
          </a:xfrm>
          <a:prstGeom prst="rect">
            <a:avLst/>
          </a:prstGeom>
        </p:spPr>
        <p:txBody>
          <a:bodyPr lIns="71434" tIns="71434" rIns="71434" bIns="71434"/>
          <a:lstStyle/>
          <a:p>
            <a:fld id="{86CB4B4D-7CA3-9044-876B-883B54F8677D}" type="slidenum">
              <a:rPr/>
              <a:pPr/>
              <a:t>‹#›</a:t>
            </a:fld>
            <a:endParaRPr/>
          </a:p>
        </p:txBody>
      </p:sp>
    </p:spTree>
    <p:extLst>
      <p:ext uri="{BB962C8B-B14F-4D97-AF65-F5344CB8AC3E}">
        <p14:creationId xmlns:p14="http://schemas.microsoft.com/office/powerpoint/2010/main" val="202653002"/>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1_Title - Top">
    <p:bg>
      <p:bgPr>
        <a:solidFill>
          <a:srgbClr val="000000"/>
        </a:solidFill>
        <a:effectLst/>
      </p:bgPr>
    </p:bg>
    <p:spTree>
      <p:nvGrpSpPr>
        <p:cNvPr id="1" name=""/>
        <p:cNvGrpSpPr/>
        <p:nvPr/>
      </p:nvGrpSpPr>
      <p:grpSpPr>
        <a:xfrm>
          <a:off x="0" y="0"/>
          <a:ext cx="0" cy="0"/>
          <a:chOff x="0" y="0"/>
          <a:chExt cx="0" cy="0"/>
        </a:xfrm>
      </p:grpSpPr>
      <p:sp>
        <p:nvSpPr>
          <p:cNvPr id="533" name="Title Text"/>
          <p:cNvSpPr txBox="1">
            <a:spLocks noGrp="1"/>
          </p:cNvSpPr>
          <p:nvPr>
            <p:ph type="title"/>
          </p:nvPr>
        </p:nvSpPr>
        <p:spPr>
          <a:xfrm>
            <a:off x="4387453" y="357185"/>
            <a:ext cx="15609094" cy="3036099"/>
          </a:xfrm>
          <a:prstGeom prst="rect">
            <a:avLst/>
          </a:prstGeom>
        </p:spPr>
        <p:txBody>
          <a:bodyPr lIns="71434" tIns="71434" rIns="71434" bIns="71434"/>
          <a:lstStyle>
            <a:lvl1pPr algn="l" defTabSz="821529">
              <a:defRPr sz="5200">
                <a:latin typeface="Roboto Medium"/>
                <a:ea typeface="Roboto Medium"/>
                <a:cs typeface="Roboto Medium"/>
                <a:sym typeface="Roboto Medium"/>
              </a:defRPr>
            </a:lvl1pPr>
          </a:lstStyle>
          <a:p>
            <a:r>
              <a:t>Title Text</a:t>
            </a:r>
          </a:p>
        </p:txBody>
      </p:sp>
      <p:sp>
        <p:nvSpPr>
          <p:cNvPr id="534" name="Slide Number"/>
          <p:cNvSpPr txBox="1">
            <a:spLocks noGrp="1"/>
          </p:cNvSpPr>
          <p:nvPr>
            <p:ph type="sldNum" sz="quarter" idx="2"/>
          </p:nvPr>
        </p:nvSpPr>
        <p:spPr>
          <a:xfrm>
            <a:off x="11954106" y="13073062"/>
            <a:ext cx="466264" cy="477666"/>
          </a:xfrm>
          <a:prstGeom prst="rect">
            <a:avLst/>
          </a:prstGeom>
        </p:spPr>
        <p:txBody>
          <a:bodyPr lIns="71434" tIns="71434" rIns="71434" bIns="71434"/>
          <a:lstStyle/>
          <a:p>
            <a:fld id="{86CB4B4D-7CA3-9044-876B-883B54F8677D}" type="slidenum">
              <a:rPr/>
              <a:pPr/>
              <a:t>‹#›</a:t>
            </a:fld>
            <a:endParaRPr/>
          </a:p>
        </p:txBody>
      </p:sp>
    </p:spTree>
    <p:extLst>
      <p:ext uri="{BB962C8B-B14F-4D97-AF65-F5344CB8AC3E}">
        <p14:creationId xmlns:p14="http://schemas.microsoft.com/office/powerpoint/2010/main" val="4054482186"/>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1_Title, Bullets &amp; Photo">
    <p:bg>
      <p:bgPr>
        <a:solidFill>
          <a:srgbClr val="000000"/>
        </a:solidFill>
        <a:effectLst/>
      </p:bgPr>
    </p:bg>
    <p:spTree>
      <p:nvGrpSpPr>
        <p:cNvPr id="1" name=""/>
        <p:cNvGrpSpPr/>
        <p:nvPr/>
      </p:nvGrpSpPr>
      <p:grpSpPr>
        <a:xfrm>
          <a:off x="0" y="0"/>
          <a:ext cx="0" cy="0"/>
          <a:chOff x="0" y="0"/>
          <a:chExt cx="0" cy="0"/>
        </a:xfrm>
      </p:grpSpPr>
      <p:sp>
        <p:nvSpPr>
          <p:cNvPr id="551" name="Image"/>
          <p:cNvSpPr>
            <a:spLocks noGrp="1"/>
          </p:cNvSpPr>
          <p:nvPr>
            <p:ph type="pic" sz="quarter" idx="13"/>
          </p:nvPr>
        </p:nvSpPr>
        <p:spPr>
          <a:xfrm>
            <a:off x="12495609" y="3643312"/>
            <a:ext cx="7500941" cy="8840394"/>
          </a:xfrm>
          <a:prstGeom prst="rect">
            <a:avLst/>
          </a:prstGeom>
        </p:spPr>
        <p:txBody>
          <a:bodyPr lIns="91439" tIns="45719" rIns="91439" bIns="45719">
            <a:noAutofit/>
          </a:bodyPr>
          <a:lstStyle/>
          <a:p>
            <a:endParaRPr/>
          </a:p>
        </p:txBody>
      </p:sp>
      <p:sp>
        <p:nvSpPr>
          <p:cNvPr id="552" name="Title Text"/>
          <p:cNvSpPr txBox="1">
            <a:spLocks noGrp="1"/>
          </p:cNvSpPr>
          <p:nvPr>
            <p:ph type="title"/>
          </p:nvPr>
        </p:nvSpPr>
        <p:spPr>
          <a:xfrm>
            <a:off x="4387453" y="357185"/>
            <a:ext cx="15609094" cy="3036099"/>
          </a:xfrm>
          <a:prstGeom prst="rect">
            <a:avLst/>
          </a:prstGeom>
        </p:spPr>
        <p:txBody>
          <a:bodyPr lIns="71434" tIns="71434" rIns="71434" bIns="71434"/>
          <a:lstStyle>
            <a:lvl1pPr algn="l" defTabSz="821529">
              <a:defRPr sz="5200">
                <a:latin typeface="Roboto Medium"/>
                <a:ea typeface="Roboto Medium"/>
                <a:cs typeface="Roboto Medium"/>
                <a:sym typeface="Roboto Medium"/>
              </a:defRPr>
            </a:lvl1pPr>
          </a:lstStyle>
          <a:p>
            <a:r>
              <a:t>Title Text</a:t>
            </a:r>
          </a:p>
        </p:txBody>
      </p:sp>
      <p:sp>
        <p:nvSpPr>
          <p:cNvPr id="553" name="Body Level One…"/>
          <p:cNvSpPr txBox="1">
            <a:spLocks noGrp="1"/>
          </p:cNvSpPr>
          <p:nvPr>
            <p:ph type="body" sz="quarter" idx="1"/>
          </p:nvPr>
        </p:nvSpPr>
        <p:spPr>
          <a:xfrm>
            <a:off x="4387453" y="3643312"/>
            <a:ext cx="7500940" cy="8840394"/>
          </a:xfrm>
          <a:prstGeom prst="rect">
            <a:avLst/>
          </a:prstGeom>
        </p:spPr>
        <p:txBody>
          <a:bodyPr lIns="71434" tIns="71434" rIns="71434" bIns="71434" anchor="ctr"/>
          <a:lstStyle>
            <a:lvl1pPr marL="465363" indent="-465363" defTabSz="821529">
              <a:spcBef>
                <a:spcPts val="4500"/>
              </a:spcBef>
              <a:buSzPct val="145000"/>
              <a:buChar char="•"/>
              <a:defRPr sz="3800">
                <a:latin typeface="+mj-lt"/>
                <a:ea typeface="+mj-ea"/>
                <a:cs typeface="+mj-cs"/>
                <a:sym typeface="Helvetica Neue"/>
              </a:defRPr>
            </a:lvl1pPr>
            <a:lvl2pPr marL="808263" indent="-465363" defTabSz="821529">
              <a:spcBef>
                <a:spcPts val="4500"/>
              </a:spcBef>
              <a:buSzPct val="145000"/>
              <a:buChar char="•"/>
              <a:defRPr sz="3800">
                <a:latin typeface="+mj-lt"/>
                <a:ea typeface="+mj-ea"/>
                <a:cs typeface="+mj-cs"/>
                <a:sym typeface="Helvetica Neue"/>
              </a:defRPr>
            </a:lvl2pPr>
            <a:lvl3pPr marL="1151164" indent="-465363" defTabSz="821529">
              <a:spcBef>
                <a:spcPts val="4500"/>
              </a:spcBef>
              <a:buSzPct val="145000"/>
              <a:buChar char="•"/>
              <a:defRPr sz="3800">
                <a:latin typeface="+mj-lt"/>
                <a:ea typeface="+mj-ea"/>
                <a:cs typeface="+mj-cs"/>
                <a:sym typeface="Helvetica Neue"/>
              </a:defRPr>
            </a:lvl3pPr>
            <a:lvl4pPr marL="1494064" indent="-465364" defTabSz="821529">
              <a:spcBef>
                <a:spcPts val="4500"/>
              </a:spcBef>
              <a:buSzPct val="145000"/>
              <a:buChar char="•"/>
              <a:defRPr sz="3800">
                <a:latin typeface="+mj-lt"/>
                <a:ea typeface="+mj-ea"/>
                <a:cs typeface="+mj-cs"/>
                <a:sym typeface="Helvetica Neue"/>
              </a:defRPr>
            </a:lvl4pPr>
            <a:lvl5pPr marL="1836964" indent="-465364" defTabSz="821529">
              <a:spcBef>
                <a:spcPts val="4500"/>
              </a:spcBef>
              <a:buSzPct val="145000"/>
              <a:buChar char="•"/>
              <a:defRPr sz="3800">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54" name="Slide Number"/>
          <p:cNvSpPr txBox="1">
            <a:spLocks noGrp="1"/>
          </p:cNvSpPr>
          <p:nvPr>
            <p:ph type="sldNum" sz="quarter" idx="2"/>
          </p:nvPr>
        </p:nvSpPr>
        <p:spPr>
          <a:xfrm>
            <a:off x="11954106" y="13073062"/>
            <a:ext cx="466264" cy="477666"/>
          </a:xfrm>
          <a:prstGeom prst="rect">
            <a:avLst/>
          </a:prstGeom>
        </p:spPr>
        <p:txBody>
          <a:bodyPr lIns="71434" tIns="71434" rIns="71434" bIns="71434"/>
          <a:lstStyle/>
          <a:p>
            <a:fld id="{86CB4B4D-7CA3-9044-876B-883B54F8677D}" type="slidenum">
              <a:rPr/>
              <a:pPr/>
              <a:t>‹#›</a:t>
            </a:fld>
            <a:endParaRPr/>
          </a:p>
        </p:txBody>
      </p:sp>
    </p:spTree>
    <p:extLst>
      <p:ext uri="{BB962C8B-B14F-4D97-AF65-F5344CB8AC3E}">
        <p14:creationId xmlns:p14="http://schemas.microsoft.com/office/powerpoint/2010/main" val="2432195685"/>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1_Bullets">
    <p:bg>
      <p:bgPr>
        <a:solidFill>
          <a:srgbClr val="000000"/>
        </a:solidFill>
        <a:effectLst/>
      </p:bgPr>
    </p:bg>
    <p:spTree>
      <p:nvGrpSpPr>
        <p:cNvPr id="1" name=""/>
        <p:cNvGrpSpPr/>
        <p:nvPr/>
      </p:nvGrpSpPr>
      <p:grpSpPr>
        <a:xfrm>
          <a:off x="0" y="0"/>
          <a:ext cx="0" cy="0"/>
          <a:chOff x="0" y="0"/>
          <a:chExt cx="0" cy="0"/>
        </a:xfrm>
      </p:grpSpPr>
      <p:sp>
        <p:nvSpPr>
          <p:cNvPr id="561" name="Body Level One…"/>
          <p:cNvSpPr txBox="1">
            <a:spLocks noGrp="1"/>
          </p:cNvSpPr>
          <p:nvPr>
            <p:ph type="body" idx="1"/>
          </p:nvPr>
        </p:nvSpPr>
        <p:spPr>
          <a:xfrm>
            <a:off x="4387453" y="1785934"/>
            <a:ext cx="15609094" cy="10144130"/>
          </a:xfrm>
          <a:prstGeom prst="rect">
            <a:avLst/>
          </a:prstGeom>
        </p:spPr>
        <p:txBody>
          <a:bodyPr lIns="71434" tIns="71434" rIns="71434" bIns="71434" anchor="ctr"/>
          <a:lstStyle>
            <a:lvl1pPr marL="611187" indent="-611187" defTabSz="821529">
              <a:spcBef>
                <a:spcPts val="5900"/>
              </a:spcBef>
              <a:buSzPct val="145000"/>
              <a:buChar char="•"/>
              <a:defRPr sz="4400"/>
            </a:lvl1pPr>
            <a:lvl2pPr marL="1055687" indent="-611187" defTabSz="821529">
              <a:spcBef>
                <a:spcPts val="5900"/>
              </a:spcBef>
              <a:buSzPct val="145000"/>
              <a:buChar char="•"/>
              <a:defRPr sz="4400"/>
            </a:lvl2pPr>
            <a:lvl3pPr marL="1500187" indent="-611187" defTabSz="821529">
              <a:spcBef>
                <a:spcPts val="5900"/>
              </a:spcBef>
              <a:buSzPct val="145000"/>
              <a:buChar char="•"/>
              <a:defRPr sz="4400"/>
            </a:lvl3pPr>
            <a:lvl4pPr marL="1944684" indent="-611187" defTabSz="821529">
              <a:spcBef>
                <a:spcPts val="5900"/>
              </a:spcBef>
              <a:buSzPct val="145000"/>
              <a:buChar char="•"/>
              <a:defRPr sz="4400"/>
            </a:lvl4pPr>
            <a:lvl5pPr marL="2389184" indent="-611184" defTabSz="821529">
              <a:spcBef>
                <a:spcPts val="5900"/>
              </a:spcBef>
              <a:buSzPct val="145000"/>
              <a:buChar char="•"/>
              <a:defRPr sz="4400"/>
            </a:lvl5pPr>
          </a:lstStyle>
          <a:p>
            <a:r>
              <a:t>Body Level One</a:t>
            </a:r>
          </a:p>
          <a:p>
            <a:pPr lvl="1"/>
            <a:r>
              <a:t>Body Level Two</a:t>
            </a:r>
          </a:p>
          <a:p>
            <a:pPr lvl="2"/>
            <a:r>
              <a:t>Body Level Three</a:t>
            </a:r>
          </a:p>
          <a:p>
            <a:pPr lvl="3"/>
            <a:r>
              <a:t>Body Level Four</a:t>
            </a:r>
          </a:p>
          <a:p>
            <a:pPr lvl="4"/>
            <a:r>
              <a:t>Body Level Five</a:t>
            </a:r>
          </a:p>
        </p:txBody>
      </p:sp>
      <p:sp>
        <p:nvSpPr>
          <p:cNvPr id="562" name="Slide Number"/>
          <p:cNvSpPr txBox="1">
            <a:spLocks noGrp="1"/>
          </p:cNvSpPr>
          <p:nvPr>
            <p:ph type="sldNum" sz="quarter" idx="2"/>
          </p:nvPr>
        </p:nvSpPr>
        <p:spPr>
          <a:xfrm>
            <a:off x="11954106" y="13073062"/>
            <a:ext cx="466264" cy="477666"/>
          </a:xfrm>
          <a:prstGeom prst="rect">
            <a:avLst/>
          </a:prstGeom>
        </p:spPr>
        <p:txBody>
          <a:bodyPr lIns="71434" tIns="71434" rIns="71434" bIns="71434"/>
          <a:lstStyle/>
          <a:p>
            <a:fld id="{86CB4B4D-7CA3-9044-876B-883B54F8677D}" type="slidenum">
              <a:rPr/>
              <a:pPr/>
              <a:t>‹#›</a:t>
            </a:fld>
            <a:endParaRPr/>
          </a:p>
        </p:txBody>
      </p:sp>
    </p:spTree>
    <p:extLst>
      <p:ext uri="{BB962C8B-B14F-4D97-AF65-F5344CB8AC3E}">
        <p14:creationId xmlns:p14="http://schemas.microsoft.com/office/powerpoint/2010/main" val="363807485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1_Photo - 3 Up">
    <p:bg>
      <p:bgPr>
        <a:solidFill>
          <a:srgbClr val="000000"/>
        </a:solidFill>
        <a:effectLst/>
      </p:bgPr>
    </p:bg>
    <p:spTree>
      <p:nvGrpSpPr>
        <p:cNvPr id="1" name=""/>
        <p:cNvGrpSpPr/>
        <p:nvPr/>
      </p:nvGrpSpPr>
      <p:grpSpPr>
        <a:xfrm>
          <a:off x="0" y="0"/>
          <a:ext cx="0" cy="0"/>
          <a:chOff x="0" y="0"/>
          <a:chExt cx="0" cy="0"/>
        </a:xfrm>
      </p:grpSpPr>
      <p:sp>
        <p:nvSpPr>
          <p:cNvPr id="569" name="Image"/>
          <p:cNvSpPr>
            <a:spLocks noGrp="1"/>
          </p:cNvSpPr>
          <p:nvPr>
            <p:ph type="pic" sz="quarter" idx="13"/>
          </p:nvPr>
        </p:nvSpPr>
        <p:spPr>
          <a:xfrm>
            <a:off x="12513467" y="6983014"/>
            <a:ext cx="7500943" cy="5482831"/>
          </a:xfrm>
          <a:prstGeom prst="rect">
            <a:avLst/>
          </a:prstGeom>
        </p:spPr>
        <p:txBody>
          <a:bodyPr lIns="91439" tIns="45719" rIns="91439" bIns="45719">
            <a:noAutofit/>
          </a:bodyPr>
          <a:lstStyle/>
          <a:p>
            <a:endParaRPr/>
          </a:p>
        </p:txBody>
      </p:sp>
      <p:sp>
        <p:nvSpPr>
          <p:cNvPr id="570" name="Image"/>
          <p:cNvSpPr>
            <a:spLocks noGrp="1"/>
          </p:cNvSpPr>
          <p:nvPr>
            <p:ph type="pic" sz="quarter" idx="14"/>
          </p:nvPr>
        </p:nvSpPr>
        <p:spPr>
          <a:xfrm>
            <a:off x="12513467" y="892967"/>
            <a:ext cx="7500943" cy="5482831"/>
          </a:xfrm>
          <a:prstGeom prst="rect">
            <a:avLst/>
          </a:prstGeom>
        </p:spPr>
        <p:txBody>
          <a:bodyPr lIns="91439" tIns="45719" rIns="91439" bIns="45719">
            <a:noAutofit/>
          </a:bodyPr>
          <a:lstStyle/>
          <a:p>
            <a:endParaRPr/>
          </a:p>
        </p:txBody>
      </p:sp>
      <p:sp>
        <p:nvSpPr>
          <p:cNvPr id="571" name="Image"/>
          <p:cNvSpPr>
            <a:spLocks noGrp="1"/>
          </p:cNvSpPr>
          <p:nvPr>
            <p:ph type="pic" sz="half" idx="15"/>
          </p:nvPr>
        </p:nvSpPr>
        <p:spPr>
          <a:xfrm>
            <a:off x="4387453" y="892967"/>
            <a:ext cx="7500940" cy="11572879"/>
          </a:xfrm>
          <a:prstGeom prst="rect">
            <a:avLst/>
          </a:prstGeom>
        </p:spPr>
        <p:txBody>
          <a:bodyPr lIns="91439" tIns="45719" rIns="91439" bIns="45719">
            <a:noAutofit/>
          </a:bodyPr>
          <a:lstStyle/>
          <a:p>
            <a:endParaRPr/>
          </a:p>
        </p:txBody>
      </p:sp>
      <p:sp>
        <p:nvSpPr>
          <p:cNvPr id="572" name="Slide Number"/>
          <p:cNvSpPr txBox="1">
            <a:spLocks noGrp="1"/>
          </p:cNvSpPr>
          <p:nvPr>
            <p:ph type="sldNum" sz="quarter" idx="2"/>
          </p:nvPr>
        </p:nvSpPr>
        <p:spPr>
          <a:xfrm>
            <a:off x="11954106" y="13073062"/>
            <a:ext cx="466264" cy="477666"/>
          </a:xfrm>
          <a:prstGeom prst="rect">
            <a:avLst/>
          </a:prstGeom>
        </p:spPr>
        <p:txBody>
          <a:bodyPr lIns="71434" tIns="71434" rIns="71434" bIns="71434"/>
          <a:lstStyle/>
          <a:p>
            <a:fld id="{86CB4B4D-7CA3-9044-876B-883B54F8677D}" type="slidenum">
              <a:rPr/>
              <a:pPr/>
              <a:t>‹#›</a:t>
            </a:fld>
            <a:endParaRPr/>
          </a:p>
        </p:txBody>
      </p:sp>
    </p:spTree>
    <p:extLst>
      <p:ext uri="{BB962C8B-B14F-4D97-AF65-F5344CB8AC3E}">
        <p14:creationId xmlns:p14="http://schemas.microsoft.com/office/powerpoint/2010/main" val="2400198078"/>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1_Quote">
    <p:bg>
      <p:bgPr>
        <a:solidFill>
          <a:srgbClr val="000000"/>
        </a:solidFill>
        <a:effectLst/>
      </p:bgPr>
    </p:bg>
    <p:spTree>
      <p:nvGrpSpPr>
        <p:cNvPr id="1" name=""/>
        <p:cNvGrpSpPr/>
        <p:nvPr/>
      </p:nvGrpSpPr>
      <p:grpSpPr>
        <a:xfrm>
          <a:off x="0" y="0"/>
          <a:ext cx="0" cy="0"/>
          <a:chOff x="0" y="0"/>
          <a:chExt cx="0" cy="0"/>
        </a:xfrm>
      </p:grpSpPr>
      <p:sp>
        <p:nvSpPr>
          <p:cNvPr id="579" name="Body Level One…"/>
          <p:cNvSpPr txBox="1">
            <a:spLocks noGrp="1"/>
          </p:cNvSpPr>
          <p:nvPr>
            <p:ph type="body" sz="quarter" idx="1"/>
          </p:nvPr>
        </p:nvSpPr>
        <p:spPr>
          <a:xfrm>
            <a:off x="4833937" y="8947546"/>
            <a:ext cx="14716127" cy="647704"/>
          </a:xfrm>
          <a:prstGeom prst="rect">
            <a:avLst/>
          </a:prstGeom>
        </p:spPr>
        <p:txBody>
          <a:bodyPr lIns="71434" tIns="71434" rIns="71434" bIns="71434"/>
          <a:lstStyle>
            <a:lvl1pPr marL="0" indent="0" algn="ctr" defTabSz="821529">
              <a:spcBef>
                <a:spcPts val="0"/>
              </a:spcBef>
              <a:defRPr sz="3200" i="1">
                <a:latin typeface="+mj-lt"/>
                <a:ea typeface="+mj-ea"/>
                <a:cs typeface="+mj-cs"/>
                <a:sym typeface="Helvetica Neue"/>
              </a:defRPr>
            </a:lvl1pPr>
            <a:lvl2pPr marL="888999" indent="-444498" algn="ctr" defTabSz="821529">
              <a:spcBef>
                <a:spcPts val="0"/>
              </a:spcBef>
              <a:buSzPct val="145000"/>
              <a:buChar char="•"/>
              <a:defRPr sz="3200" i="1">
                <a:latin typeface="+mj-lt"/>
                <a:ea typeface="+mj-ea"/>
                <a:cs typeface="+mj-cs"/>
                <a:sym typeface="Helvetica Neue"/>
              </a:defRPr>
            </a:lvl2pPr>
            <a:lvl3pPr marL="1333499" indent="-444499" algn="ctr" defTabSz="821529">
              <a:spcBef>
                <a:spcPts val="0"/>
              </a:spcBef>
              <a:buSzPct val="145000"/>
              <a:buChar char="•"/>
              <a:defRPr sz="3200" i="1">
                <a:latin typeface="+mj-lt"/>
                <a:ea typeface="+mj-ea"/>
                <a:cs typeface="+mj-cs"/>
                <a:sym typeface="Helvetica Neue"/>
              </a:defRPr>
            </a:lvl3pPr>
            <a:lvl4pPr marL="1777999" indent="-444499" algn="ctr" defTabSz="821529">
              <a:spcBef>
                <a:spcPts val="0"/>
              </a:spcBef>
              <a:buSzPct val="145000"/>
              <a:buChar char="•"/>
              <a:defRPr sz="3200" i="1">
                <a:latin typeface="+mj-lt"/>
                <a:ea typeface="+mj-ea"/>
                <a:cs typeface="+mj-cs"/>
                <a:sym typeface="Helvetica Neue"/>
              </a:defRPr>
            </a:lvl4pPr>
            <a:lvl5pPr marL="2222499" indent="-444499" algn="ctr" defTabSz="821529">
              <a:spcBef>
                <a:spcPts val="0"/>
              </a:spcBef>
              <a:buSzPct val="145000"/>
              <a:buChar char="•"/>
              <a:defRPr sz="3200" i="1">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80" name="“Type a quote here.”"/>
          <p:cNvSpPr txBox="1">
            <a:spLocks noGrp="1"/>
          </p:cNvSpPr>
          <p:nvPr>
            <p:ph type="body" sz="quarter" idx="13"/>
          </p:nvPr>
        </p:nvSpPr>
        <p:spPr>
          <a:xfrm>
            <a:off x="4833937" y="6055914"/>
            <a:ext cx="14716130" cy="863604"/>
          </a:xfrm>
          <a:prstGeom prst="rect">
            <a:avLst/>
          </a:prstGeom>
        </p:spPr>
        <p:txBody>
          <a:bodyPr lIns="71434" tIns="71434" rIns="71434" bIns="71434" anchor="ctr"/>
          <a:lstStyle/>
          <a:p>
            <a:pPr marL="611187" indent="-611187" defTabSz="821529">
              <a:spcBef>
                <a:spcPts val="5900"/>
              </a:spcBef>
              <a:buClr>
                <a:srgbClr val="FFFFFF"/>
              </a:buClr>
              <a:buSzPct val="145000"/>
              <a:buChar char="•"/>
              <a:defRPr sz="4400"/>
            </a:pPr>
            <a:endParaRPr/>
          </a:p>
        </p:txBody>
      </p:sp>
      <p:sp>
        <p:nvSpPr>
          <p:cNvPr id="581" name="Slide Number"/>
          <p:cNvSpPr txBox="1">
            <a:spLocks noGrp="1"/>
          </p:cNvSpPr>
          <p:nvPr>
            <p:ph type="sldNum" sz="quarter" idx="2"/>
          </p:nvPr>
        </p:nvSpPr>
        <p:spPr>
          <a:xfrm>
            <a:off x="11954106" y="13073062"/>
            <a:ext cx="466264" cy="477666"/>
          </a:xfrm>
          <a:prstGeom prst="rect">
            <a:avLst/>
          </a:prstGeom>
        </p:spPr>
        <p:txBody>
          <a:bodyPr lIns="71434" tIns="71434" rIns="71434" bIns="71434"/>
          <a:lstStyle/>
          <a:p>
            <a:fld id="{86CB4B4D-7CA3-9044-876B-883B54F8677D}" type="slidenum">
              <a:rPr/>
              <a:pPr/>
              <a:t>‹#›</a:t>
            </a:fld>
            <a:endParaRPr/>
          </a:p>
        </p:txBody>
      </p:sp>
    </p:spTree>
    <p:extLst>
      <p:ext uri="{BB962C8B-B14F-4D97-AF65-F5344CB8AC3E}">
        <p14:creationId xmlns:p14="http://schemas.microsoft.com/office/powerpoint/2010/main" val="1162980980"/>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1_Photo">
    <p:bg>
      <p:bgPr>
        <a:solidFill>
          <a:srgbClr val="000000"/>
        </a:solidFill>
        <a:effectLst/>
      </p:bgPr>
    </p:bg>
    <p:spTree>
      <p:nvGrpSpPr>
        <p:cNvPr id="1" name=""/>
        <p:cNvGrpSpPr/>
        <p:nvPr/>
      </p:nvGrpSpPr>
      <p:grpSpPr>
        <a:xfrm>
          <a:off x="0" y="0"/>
          <a:ext cx="0" cy="0"/>
          <a:chOff x="0" y="0"/>
          <a:chExt cx="0" cy="0"/>
        </a:xfrm>
      </p:grpSpPr>
      <p:sp>
        <p:nvSpPr>
          <p:cNvPr id="588" name="Image"/>
          <p:cNvSpPr>
            <a:spLocks noGrp="1"/>
          </p:cNvSpPr>
          <p:nvPr>
            <p:ph type="pic" idx="13"/>
          </p:nvPr>
        </p:nvSpPr>
        <p:spPr>
          <a:xfrm>
            <a:off x="3048000" y="0"/>
            <a:ext cx="18288000" cy="13716000"/>
          </a:xfrm>
          <a:prstGeom prst="rect">
            <a:avLst/>
          </a:prstGeom>
        </p:spPr>
        <p:txBody>
          <a:bodyPr lIns="91439" tIns="45719" rIns="91439" bIns="45719">
            <a:noAutofit/>
          </a:bodyPr>
          <a:lstStyle/>
          <a:p>
            <a:endParaRPr/>
          </a:p>
        </p:txBody>
      </p:sp>
      <p:sp>
        <p:nvSpPr>
          <p:cNvPr id="589" name="Slide Number"/>
          <p:cNvSpPr txBox="1">
            <a:spLocks noGrp="1"/>
          </p:cNvSpPr>
          <p:nvPr>
            <p:ph type="sldNum" sz="quarter" idx="2"/>
          </p:nvPr>
        </p:nvSpPr>
        <p:spPr>
          <a:xfrm>
            <a:off x="11954106" y="13073062"/>
            <a:ext cx="466264" cy="477666"/>
          </a:xfrm>
          <a:prstGeom prst="rect">
            <a:avLst/>
          </a:prstGeom>
        </p:spPr>
        <p:txBody>
          <a:bodyPr lIns="71434" tIns="71434" rIns="71434" bIns="71434"/>
          <a:lstStyle/>
          <a:p>
            <a:fld id="{86CB4B4D-7CA3-9044-876B-883B54F8677D}" type="slidenum">
              <a:rPr/>
              <a:pPr/>
              <a:t>‹#›</a:t>
            </a:fld>
            <a:endParaRPr/>
          </a:p>
        </p:txBody>
      </p:sp>
    </p:spTree>
    <p:extLst>
      <p:ext uri="{BB962C8B-B14F-4D97-AF65-F5344CB8AC3E}">
        <p14:creationId xmlns:p14="http://schemas.microsoft.com/office/powerpoint/2010/main" val="1432253840"/>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596" name="Title Text"/>
          <p:cNvSpPr txBox="1">
            <a:spLocks noGrp="1"/>
          </p:cNvSpPr>
          <p:nvPr>
            <p:ph type="title"/>
          </p:nvPr>
        </p:nvSpPr>
        <p:spPr>
          <a:xfrm>
            <a:off x="4387453" y="357185"/>
            <a:ext cx="15609094" cy="3036099"/>
          </a:xfrm>
          <a:prstGeom prst="rect">
            <a:avLst/>
          </a:prstGeom>
        </p:spPr>
        <p:txBody>
          <a:bodyPr lIns="71434" tIns="71434" rIns="71434" bIns="71434"/>
          <a:lstStyle>
            <a:lvl1pPr algn="l" defTabSz="821529">
              <a:defRPr sz="5200">
                <a:latin typeface="Roboto Medium"/>
                <a:ea typeface="Roboto Medium"/>
                <a:cs typeface="Roboto Medium"/>
                <a:sym typeface="Roboto Medium"/>
              </a:defRPr>
            </a:lvl1pPr>
          </a:lstStyle>
          <a:p>
            <a:r>
              <a:t>Title Text</a:t>
            </a:r>
          </a:p>
        </p:txBody>
      </p:sp>
      <p:sp>
        <p:nvSpPr>
          <p:cNvPr id="597" name="Slide Number"/>
          <p:cNvSpPr txBox="1">
            <a:spLocks noGrp="1"/>
          </p:cNvSpPr>
          <p:nvPr>
            <p:ph type="sldNum" sz="quarter" idx="2"/>
          </p:nvPr>
        </p:nvSpPr>
        <p:spPr>
          <a:xfrm>
            <a:off x="11954106" y="13073062"/>
            <a:ext cx="466264" cy="477666"/>
          </a:xfrm>
          <a:prstGeom prst="rect">
            <a:avLst/>
          </a:prstGeom>
        </p:spPr>
        <p:txBody>
          <a:bodyPr lIns="71434" tIns="71434" rIns="71434" bIns="71434"/>
          <a:lstStyle/>
          <a:p>
            <a:fld id="{86CB4B4D-7CA3-9044-876B-883B54F8677D}" type="slidenum">
              <a:rPr/>
              <a:pPr/>
              <a:t>‹#›</a:t>
            </a:fld>
            <a:endParaRPr/>
          </a:p>
        </p:txBody>
      </p:sp>
    </p:spTree>
    <p:extLst>
      <p:ext uri="{BB962C8B-B14F-4D97-AF65-F5344CB8AC3E}">
        <p14:creationId xmlns:p14="http://schemas.microsoft.com/office/powerpoint/2010/main" val="196735378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22" name="Title Text"/>
          <p:cNvSpPr txBox="1">
            <a:spLocks noGrp="1"/>
          </p:cNvSpPr>
          <p:nvPr>
            <p:ph type="title"/>
          </p:nvPr>
        </p:nvSpPr>
        <p:spPr>
          <a:xfrm>
            <a:off x="4387453" y="357185"/>
            <a:ext cx="15609094" cy="3036098"/>
          </a:xfrm>
          <a:prstGeom prst="rect">
            <a:avLst/>
          </a:prstGeom>
        </p:spPr>
        <p:txBody>
          <a:bodyPr/>
          <a:lstStyle/>
          <a:p>
            <a:r>
              <a:t>Title Text</a:t>
            </a:r>
          </a:p>
        </p:txBody>
      </p:sp>
      <p:sp>
        <p:nvSpPr>
          <p:cNvPr id="123" name="Slide Number"/>
          <p:cNvSpPr txBox="1">
            <a:spLocks noGrp="1"/>
          </p:cNvSpPr>
          <p:nvPr>
            <p:ph type="sldNum" sz="quarter" idx="2"/>
          </p:nvPr>
        </p:nvSpPr>
        <p:spPr>
          <a:xfrm>
            <a:off x="11954105" y="13073062"/>
            <a:ext cx="466266" cy="477668"/>
          </a:xfrm>
          <a:prstGeom prst="rect">
            <a:avLst/>
          </a:prstGeom>
        </p:spPr>
        <p:txBody>
          <a:bodyPr lIns="71435" tIns="71435" rIns="71435" bIns="71435" anchor="t"/>
          <a:lstStyle>
            <a:lvl1pPr algn="ctr">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1828800" y="4260851"/>
            <a:ext cx="20726400" cy="2940052"/>
          </a:xfrm>
          <a:prstGeom prst="rect">
            <a:avLst/>
          </a:prstGeom>
        </p:spPr>
        <p:txBody>
          <a:bodyPr lIns="45718" tIns="45718" rIns="45718" bIns="45718"/>
          <a:lstStyle/>
          <a:p>
            <a:r>
              <a:t>Title Text</a:t>
            </a:r>
          </a:p>
        </p:txBody>
      </p:sp>
      <p:sp>
        <p:nvSpPr>
          <p:cNvPr id="605" name="Body Level One…"/>
          <p:cNvSpPr txBox="1">
            <a:spLocks noGrp="1"/>
          </p:cNvSpPr>
          <p:nvPr>
            <p:ph type="body" sz="quarter" idx="1"/>
          </p:nvPr>
        </p:nvSpPr>
        <p:spPr>
          <a:xfrm>
            <a:off x="3657600" y="7772400"/>
            <a:ext cx="17068800" cy="3505200"/>
          </a:xfrm>
          <a:prstGeom prst="rect">
            <a:avLst/>
          </a:prstGeom>
        </p:spPr>
        <p:txBody>
          <a:bodyPr lIns="45718" tIns="45718" rIns="45718" bIns="45718"/>
          <a:lstStyle>
            <a:lvl1pPr marL="0" indent="0" algn="ctr"/>
            <a:lvl2pPr marL="0" algn="ctr"/>
            <a:lvl3pPr marL="0" algn="ctr"/>
            <a:lvl4pPr marL="0" algn="ctr"/>
            <a:lvl5pPr marL="0" algn="ct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121104084"/>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0" y="0"/>
            <a:ext cx="24384000" cy="1625600"/>
          </a:xfrm>
          <a:prstGeom prst="rect">
            <a:avLst/>
          </a:prstGeom>
        </p:spPr>
        <p:txBody>
          <a:bodyPr lIns="45718" tIns="45718" rIns="45718" bIns="45718"/>
          <a:lstStyle/>
          <a:p>
            <a:r>
              <a:t>Title Text</a:t>
            </a:r>
          </a:p>
        </p:txBody>
      </p:sp>
      <p:sp>
        <p:nvSpPr>
          <p:cNvPr id="614" name="Body Level One…"/>
          <p:cNvSpPr txBox="1">
            <a:spLocks noGrp="1"/>
          </p:cNvSpPr>
          <p:nvPr>
            <p:ph type="body" idx="1"/>
          </p:nvPr>
        </p:nvSpPr>
        <p:spPr>
          <a:xfrm>
            <a:off x="1248835" y="3105150"/>
            <a:ext cx="21945602" cy="7772400"/>
          </a:xfrm>
          <a:prstGeom prst="rect">
            <a:avLst/>
          </a:prstGeom>
        </p:spPr>
        <p:txBody>
          <a:bodyPr lIns="45718" tIns="45718" rIns="45718" bIns="45718"/>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043003727"/>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622" name="Title Text"/>
          <p:cNvSpPr txBox="1">
            <a:spLocks noGrp="1"/>
          </p:cNvSpPr>
          <p:nvPr>
            <p:ph type="title"/>
          </p:nvPr>
        </p:nvSpPr>
        <p:spPr>
          <a:xfrm>
            <a:off x="1926168" y="8813800"/>
            <a:ext cx="20726402" cy="2724151"/>
          </a:xfrm>
          <a:prstGeom prst="rect">
            <a:avLst/>
          </a:prstGeom>
        </p:spPr>
        <p:txBody>
          <a:bodyPr lIns="45718" tIns="45718" rIns="45718" bIns="45718" anchor="t"/>
          <a:lstStyle>
            <a:lvl1pPr algn="l">
              <a:defRPr sz="8000" cap="all"/>
            </a:lvl1pPr>
          </a:lstStyle>
          <a:p>
            <a:r>
              <a:t>Title Text</a:t>
            </a:r>
          </a:p>
        </p:txBody>
      </p:sp>
      <p:sp>
        <p:nvSpPr>
          <p:cNvPr id="623" name="Body Level One…"/>
          <p:cNvSpPr txBox="1">
            <a:spLocks noGrp="1"/>
          </p:cNvSpPr>
          <p:nvPr>
            <p:ph type="body" sz="quarter" idx="1"/>
          </p:nvPr>
        </p:nvSpPr>
        <p:spPr>
          <a:xfrm>
            <a:off x="1926168" y="5813426"/>
            <a:ext cx="20726402" cy="3000376"/>
          </a:xfrm>
          <a:prstGeom prst="rect">
            <a:avLst/>
          </a:prstGeom>
        </p:spPr>
        <p:txBody>
          <a:bodyPr lIns="45718" tIns="45718" rIns="45718" bIns="45718" anchor="b"/>
          <a:lstStyle>
            <a:lvl1pPr marL="0" indent="0">
              <a:spcBef>
                <a:spcPts val="900"/>
              </a:spcBef>
              <a:defRPr sz="4000"/>
            </a:lvl1pPr>
            <a:lvl2pPr marL="0">
              <a:spcBef>
                <a:spcPts val="900"/>
              </a:spcBef>
              <a:defRPr sz="4000"/>
            </a:lvl2pPr>
            <a:lvl3pPr marL="0">
              <a:spcBef>
                <a:spcPts val="900"/>
              </a:spcBef>
              <a:defRPr sz="4000"/>
            </a:lvl3pPr>
            <a:lvl4pPr marL="0">
              <a:spcBef>
                <a:spcPts val="900"/>
              </a:spcBef>
              <a:defRPr sz="4000"/>
            </a:lvl4pPr>
            <a:lvl5pPr marL="0">
              <a:spcBef>
                <a:spcPts val="900"/>
              </a:spcBef>
              <a:defRPr sz="4000"/>
            </a:lvl5pPr>
          </a:lstStyle>
          <a:p>
            <a:r>
              <a:t>Body Level One</a:t>
            </a:r>
          </a:p>
          <a:p>
            <a:pPr lvl="1"/>
            <a:r>
              <a:t>Body Level Two</a:t>
            </a:r>
          </a:p>
          <a:p>
            <a:pPr lvl="2"/>
            <a:r>
              <a:t>Body Level Three</a:t>
            </a:r>
          </a:p>
          <a:p>
            <a:pPr lvl="3"/>
            <a:r>
              <a:t>Body Level Four</a:t>
            </a:r>
          </a:p>
          <a:p>
            <a:pPr lvl="4"/>
            <a:r>
              <a:t>Body Level Five</a:t>
            </a:r>
          </a:p>
        </p:txBody>
      </p:sp>
      <p:sp>
        <p:nvSpPr>
          <p:cNvPr id="624"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1695555653"/>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631" name="Title Text"/>
          <p:cNvSpPr txBox="1">
            <a:spLocks noGrp="1"/>
          </p:cNvSpPr>
          <p:nvPr>
            <p:ph type="title"/>
          </p:nvPr>
        </p:nvSpPr>
        <p:spPr>
          <a:xfrm>
            <a:off x="0" y="0"/>
            <a:ext cx="24384000" cy="1625600"/>
          </a:xfrm>
          <a:prstGeom prst="rect">
            <a:avLst/>
          </a:prstGeom>
        </p:spPr>
        <p:txBody>
          <a:bodyPr lIns="45718" tIns="45718" rIns="45718" bIns="45718"/>
          <a:lstStyle/>
          <a:p>
            <a:r>
              <a:t>Title Text</a:t>
            </a:r>
          </a:p>
        </p:txBody>
      </p:sp>
      <p:sp>
        <p:nvSpPr>
          <p:cNvPr id="632" name="Body Level One…"/>
          <p:cNvSpPr txBox="1">
            <a:spLocks noGrp="1"/>
          </p:cNvSpPr>
          <p:nvPr>
            <p:ph type="body" sz="half" idx="1"/>
          </p:nvPr>
        </p:nvSpPr>
        <p:spPr>
          <a:xfrm>
            <a:off x="1248835" y="3105150"/>
            <a:ext cx="10769601" cy="7772400"/>
          </a:xfrm>
          <a:prstGeom prst="rect">
            <a:avLst/>
          </a:prstGeom>
        </p:spPr>
        <p:txBody>
          <a:bodyPr lIns="45718" tIns="45718" rIns="45718" bIns="45718"/>
          <a:lstStyle>
            <a:lvl1pPr>
              <a:spcBef>
                <a:spcPts val="1300"/>
              </a:spcBef>
              <a:defRPr sz="5600"/>
            </a:lvl1pPr>
            <a:lvl2pPr>
              <a:spcBef>
                <a:spcPts val="1300"/>
              </a:spcBef>
              <a:defRPr sz="5600"/>
            </a:lvl2pPr>
            <a:lvl3pPr>
              <a:spcBef>
                <a:spcPts val="1300"/>
              </a:spcBef>
              <a:defRPr sz="5600"/>
            </a:lvl3pPr>
            <a:lvl4pPr>
              <a:spcBef>
                <a:spcPts val="1300"/>
              </a:spcBef>
              <a:defRPr sz="5600"/>
            </a:lvl4pPr>
            <a:lvl5pPr>
              <a:spcBef>
                <a:spcPts val="1300"/>
              </a:spcBef>
              <a:defRPr sz="5600"/>
            </a:lvl5pPr>
          </a:lstStyle>
          <a:p>
            <a:r>
              <a:t>Body Level One</a:t>
            </a:r>
          </a:p>
          <a:p>
            <a:pPr lvl="1"/>
            <a:r>
              <a:t>Body Level Two</a:t>
            </a:r>
          </a:p>
          <a:p>
            <a:pPr lvl="2"/>
            <a:r>
              <a:t>Body Level Three</a:t>
            </a:r>
          </a:p>
          <a:p>
            <a:pPr lvl="3"/>
            <a:r>
              <a:t>Body Level Four</a:t>
            </a:r>
          </a:p>
          <a:p>
            <a:pPr lvl="4"/>
            <a:r>
              <a:t>Body Level Five</a:t>
            </a:r>
          </a:p>
        </p:txBody>
      </p:sp>
      <p:sp>
        <p:nvSpPr>
          <p:cNvPr id="633"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080198717"/>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640" name="Title Text"/>
          <p:cNvSpPr txBox="1">
            <a:spLocks noGrp="1"/>
          </p:cNvSpPr>
          <p:nvPr>
            <p:ph type="title"/>
          </p:nvPr>
        </p:nvSpPr>
        <p:spPr>
          <a:xfrm>
            <a:off x="1219200" y="549276"/>
            <a:ext cx="21945600" cy="2286001"/>
          </a:xfrm>
          <a:prstGeom prst="rect">
            <a:avLst/>
          </a:prstGeom>
        </p:spPr>
        <p:txBody>
          <a:bodyPr lIns="45718" tIns="45718" rIns="45718" bIns="45718"/>
          <a:lstStyle/>
          <a:p>
            <a:r>
              <a:t>Title Text</a:t>
            </a:r>
          </a:p>
        </p:txBody>
      </p:sp>
      <p:sp>
        <p:nvSpPr>
          <p:cNvPr id="641" name="Body Level One…"/>
          <p:cNvSpPr txBox="1">
            <a:spLocks noGrp="1"/>
          </p:cNvSpPr>
          <p:nvPr>
            <p:ph type="body" sz="quarter" idx="1"/>
          </p:nvPr>
        </p:nvSpPr>
        <p:spPr>
          <a:xfrm>
            <a:off x="1219200" y="3070225"/>
            <a:ext cx="10773835" cy="1279525"/>
          </a:xfrm>
          <a:prstGeom prst="rect">
            <a:avLst/>
          </a:prstGeom>
        </p:spPr>
        <p:txBody>
          <a:bodyPr lIns="45718" tIns="45718" rIns="45718" bIns="45718" anchor="b"/>
          <a:lstStyle>
            <a:lvl1pPr marL="0" indent="0">
              <a:spcBef>
                <a:spcPts val="1100"/>
              </a:spcBef>
              <a:defRPr sz="4800" b="1">
                <a:solidFill>
                  <a:srgbClr val="000000"/>
                </a:solidFill>
                <a:latin typeface="Arial"/>
                <a:ea typeface="Arial"/>
                <a:cs typeface="Arial"/>
                <a:sym typeface="Arial"/>
              </a:defRPr>
            </a:lvl1pPr>
            <a:lvl2pPr marL="0">
              <a:spcBef>
                <a:spcPts val="1100"/>
              </a:spcBef>
              <a:defRPr sz="4800" b="1">
                <a:solidFill>
                  <a:srgbClr val="000000"/>
                </a:solidFill>
                <a:latin typeface="Arial"/>
                <a:ea typeface="Arial"/>
                <a:cs typeface="Arial"/>
                <a:sym typeface="Arial"/>
              </a:defRPr>
            </a:lvl2pPr>
            <a:lvl3pPr marL="0">
              <a:spcBef>
                <a:spcPts val="1100"/>
              </a:spcBef>
              <a:defRPr sz="4800" b="1">
                <a:solidFill>
                  <a:srgbClr val="000000"/>
                </a:solidFill>
                <a:latin typeface="Arial"/>
                <a:ea typeface="Arial"/>
                <a:cs typeface="Arial"/>
                <a:sym typeface="Arial"/>
              </a:defRPr>
            </a:lvl3pPr>
            <a:lvl4pPr marL="0">
              <a:spcBef>
                <a:spcPts val="1100"/>
              </a:spcBef>
              <a:defRPr sz="4800" b="1">
                <a:solidFill>
                  <a:srgbClr val="000000"/>
                </a:solidFill>
                <a:latin typeface="Arial"/>
                <a:ea typeface="Arial"/>
                <a:cs typeface="Arial"/>
                <a:sym typeface="Arial"/>
              </a:defRPr>
            </a:lvl4pPr>
            <a:lvl5pPr marL="0">
              <a:spcBef>
                <a:spcPts val="1100"/>
              </a:spcBef>
              <a:defRPr sz="4800" b="1">
                <a:solidFill>
                  <a:srgbClr val="00000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42" name="Text Placeholder 4"/>
          <p:cNvSpPr>
            <a:spLocks noGrp="1"/>
          </p:cNvSpPr>
          <p:nvPr>
            <p:ph type="body" sz="quarter" idx="13"/>
          </p:nvPr>
        </p:nvSpPr>
        <p:spPr>
          <a:xfrm>
            <a:off x="12386733" y="3070225"/>
            <a:ext cx="10778070" cy="1279525"/>
          </a:xfrm>
          <a:prstGeom prst="rect">
            <a:avLst/>
          </a:prstGeom>
        </p:spPr>
        <p:txBody>
          <a:bodyPr lIns="45718" tIns="45718" rIns="45718" bIns="45718" anchor="b"/>
          <a:lstStyle/>
          <a:p>
            <a:pPr marL="611187" indent="-611187" defTabSz="821529">
              <a:spcBef>
                <a:spcPts val="5900"/>
              </a:spcBef>
              <a:buClr>
                <a:srgbClr val="FFFFFF"/>
              </a:buClr>
              <a:buSzPct val="145000"/>
              <a:buChar char="•"/>
              <a:defRPr sz="4400"/>
            </a:pPr>
            <a:endParaRPr/>
          </a:p>
        </p:txBody>
      </p:sp>
      <p:sp>
        <p:nvSpPr>
          <p:cNvPr id="643"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007367256"/>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50" name="Title Text"/>
          <p:cNvSpPr txBox="1">
            <a:spLocks noGrp="1"/>
          </p:cNvSpPr>
          <p:nvPr>
            <p:ph type="title"/>
          </p:nvPr>
        </p:nvSpPr>
        <p:spPr>
          <a:xfrm>
            <a:off x="0" y="0"/>
            <a:ext cx="24384000" cy="1625600"/>
          </a:xfrm>
          <a:prstGeom prst="rect">
            <a:avLst/>
          </a:prstGeom>
        </p:spPr>
        <p:txBody>
          <a:bodyPr lIns="45718" tIns="45718" rIns="45718" bIns="45718"/>
          <a:lstStyle/>
          <a:p>
            <a:r>
              <a:t>Title Text</a:t>
            </a:r>
          </a:p>
        </p:txBody>
      </p:sp>
      <p:sp>
        <p:nvSpPr>
          <p:cNvPr id="651"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4122006687"/>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658"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327018433"/>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665" name="Title Text"/>
          <p:cNvSpPr txBox="1">
            <a:spLocks noGrp="1"/>
          </p:cNvSpPr>
          <p:nvPr>
            <p:ph type="title"/>
          </p:nvPr>
        </p:nvSpPr>
        <p:spPr>
          <a:xfrm>
            <a:off x="1219200" y="546100"/>
            <a:ext cx="8022170" cy="2324100"/>
          </a:xfrm>
          <a:prstGeom prst="rect">
            <a:avLst/>
          </a:prstGeom>
        </p:spPr>
        <p:txBody>
          <a:bodyPr lIns="45718" tIns="45718" rIns="45718" bIns="45718" anchor="b"/>
          <a:lstStyle>
            <a:lvl1pPr algn="l">
              <a:defRPr sz="4000"/>
            </a:lvl1pPr>
          </a:lstStyle>
          <a:p>
            <a:r>
              <a:t>Title Text</a:t>
            </a:r>
          </a:p>
        </p:txBody>
      </p:sp>
      <p:sp>
        <p:nvSpPr>
          <p:cNvPr id="666" name="Body Level One…"/>
          <p:cNvSpPr txBox="1">
            <a:spLocks noGrp="1"/>
          </p:cNvSpPr>
          <p:nvPr>
            <p:ph type="body" idx="1"/>
          </p:nvPr>
        </p:nvSpPr>
        <p:spPr>
          <a:xfrm>
            <a:off x="9533466" y="546101"/>
            <a:ext cx="13631334" cy="11706226"/>
          </a:xfrm>
          <a:prstGeom prst="rect">
            <a:avLst/>
          </a:prstGeom>
        </p:spPr>
        <p:txBody>
          <a:bodyPr lIns="45718" tIns="45718" rIns="45718" bIns="45718"/>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667" name="Text Placeholder 3"/>
          <p:cNvSpPr>
            <a:spLocks noGrp="1"/>
          </p:cNvSpPr>
          <p:nvPr>
            <p:ph type="body" sz="half" idx="13"/>
          </p:nvPr>
        </p:nvSpPr>
        <p:spPr>
          <a:xfrm>
            <a:off x="1219200" y="2870201"/>
            <a:ext cx="8022167" cy="9382126"/>
          </a:xfrm>
          <a:prstGeom prst="rect">
            <a:avLst/>
          </a:prstGeom>
        </p:spPr>
        <p:txBody>
          <a:bodyPr lIns="45718" tIns="45718" rIns="45718" bIns="45718"/>
          <a:lstStyle/>
          <a:p>
            <a:pPr marL="611187" indent="-611187" defTabSz="821529">
              <a:spcBef>
                <a:spcPts val="5900"/>
              </a:spcBef>
              <a:buClr>
                <a:srgbClr val="FFFFFF"/>
              </a:buClr>
              <a:buSzPct val="145000"/>
              <a:buChar char="•"/>
              <a:defRPr sz="4400"/>
            </a:pPr>
            <a:endParaRPr/>
          </a:p>
        </p:txBody>
      </p:sp>
      <p:sp>
        <p:nvSpPr>
          <p:cNvPr id="668"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798640473"/>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675" name="Title Text"/>
          <p:cNvSpPr txBox="1">
            <a:spLocks noGrp="1"/>
          </p:cNvSpPr>
          <p:nvPr>
            <p:ph type="title"/>
          </p:nvPr>
        </p:nvSpPr>
        <p:spPr>
          <a:xfrm>
            <a:off x="4779435" y="9601200"/>
            <a:ext cx="14630402" cy="1133476"/>
          </a:xfrm>
          <a:prstGeom prst="rect">
            <a:avLst/>
          </a:prstGeom>
        </p:spPr>
        <p:txBody>
          <a:bodyPr lIns="45718" tIns="45718" rIns="45718" bIns="45718" anchor="b"/>
          <a:lstStyle>
            <a:lvl1pPr algn="l">
              <a:defRPr sz="4000"/>
            </a:lvl1pPr>
          </a:lstStyle>
          <a:p>
            <a:r>
              <a:t>Title Text</a:t>
            </a:r>
          </a:p>
        </p:txBody>
      </p:sp>
      <p:sp>
        <p:nvSpPr>
          <p:cNvPr id="676" name="Picture Placeholder 2"/>
          <p:cNvSpPr>
            <a:spLocks noGrp="1"/>
          </p:cNvSpPr>
          <p:nvPr>
            <p:ph type="pic" sz="half" idx="13"/>
          </p:nvPr>
        </p:nvSpPr>
        <p:spPr>
          <a:xfrm>
            <a:off x="4779435" y="1225550"/>
            <a:ext cx="14630402" cy="8229600"/>
          </a:xfrm>
          <a:prstGeom prst="rect">
            <a:avLst/>
          </a:prstGeom>
        </p:spPr>
        <p:txBody>
          <a:bodyPr lIns="91439" tIns="45719" rIns="91439" bIns="45719">
            <a:noAutofit/>
          </a:bodyPr>
          <a:lstStyle/>
          <a:p>
            <a:endParaRPr/>
          </a:p>
        </p:txBody>
      </p:sp>
      <p:sp>
        <p:nvSpPr>
          <p:cNvPr id="677" name="Body Level One…"/>
          <p:cNvSpPr txBox="1">
            <a:spLocks noGrp="1"/>
          </p:cNvSpPr>
          <p:nvPr>
            <p:ph type="body" sz="quarter" idx="1"/>
          </p:nvPr>
        </p:nvSpPr>
        <p:spPr>
          <a:xfrm>
            <a:off x="4779435" y="10734675"/>
            <a:ext cx="14630402" cy="1609725"/>
          </a:xfrm>
          <a:prstGeom prst="rect">
            <a:avLst/>
          </a:prstGeom>
        </p:spPr>
        <p:txBody>
          <a:bodyPr lIns="45718" tIns="45718" rIns="45718" bIns="45718"/>
          <a:lstStyle>
            <a:lvl1pPr marL="0" indent="0">
              <a:spcBef>
                <a:spcPts val="600"/>
              </a:spcBef>
              <a:defRPr sz="2800"/>
            </a:lvl1pPr>
            <a:lvl2pPr marL="0">
              <a:spcBef>
                <a:spcPts val="600"/>
              </a:spcBef>
              <a:defRPr sz="2800"/>
            </a:lvl2pPr>
            <a:lvl3pPr marL="0">
              <a:spcBef>
                <a:spcPts val="600"/>
              </a:spcBef>
              <a:defRPr sz="2800"/>
            </a:lvl3pPr>
            <a:lvl4pPr marL="0">
              <a:spcBef>
                <a:spcPts val="600"/>
              </a:spcBef>
              <a:defRPr sz="2800"/>
            </a:lvl4pPr>
            <a:lvl5pPr marL="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78"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401895560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3_Title and Vertical Text">
    <p:spTree>
      <p:nvGrpSpPr>
        <p:cNvPr id="1" name=""/>
        <p:cNvGrpSpPr/>
        <p:nvPr/>
      </p:nvGrpSpPr>
      <p:grpSpPr>
        <a:xfrm>
          <a:off x="0" y="0"/>
          <a:ext cx="0" cy="0"/>
          <a:chOff x="0" y="0"/>
          <a:chExt cx="0" cy="0"/>
        </a:xfrm>
      </p:grpSpPr>
      <p:sp>
        <p:nvSpPr>
          <p:cNvPr id="685" name="Title Text"/>
          <p:cNvSpPr txBox="1">
            <a:spLocks noGrp="1"/>
          </p:cNvSpPr>
          <p:nvPr>
            <p:ph type="title"/>
          </p:nvPr>
        </p:nvSpPr>
        <p:spPr>
          <a:xfrm>
            <a:off x="0" y="0"/>
            <a:ext cx="24384000" cy="1625600"/>
          </a:xfrm>
          <a:prstGeom prst="rect">
            <a:avLst/>
          </a:prstGeom>
        </p:spPr>
        <p:txBody>
          <a:bodyPr lIns="45718" tIns="45718" rIns="45718" bIns="45718"/>
          <a:lstStyle/>
          <a:p>
            <a:r>
              <a:t>Title Text</a:t>
            </a:r>
          </a:p>
        </p:txBody>
      </p:sp>
      <p:sp>
        <p:nvSpPr>
          <p:cNvPr id="686" name="Body Level One…"/>
          <p:cNvSpPr txBox="1">
            <a:spLocks noGrp="1"/>
          </p:cNvSpPr>
          <p:nvPr>
            <p:ph type="body" idx="1"/>
          </p:nvPr>
        </p:nvSpPr>
        <p:spPr>
          <a:xfrm>
            <a:off x="1248835" y="3105150"/>
            <a:ext cx="21945602" cy="7772400"/>
          </a:xfrm>
          <a:prstGeom prst="rect">
            <a:avLst/>
          </a:prstGeom>
        </p:spPr>
        <p:txBody>
          <a:bodyPr lIns="45718" tIns="45718" rIns="45718" bIns="45718"/>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687"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148387971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0" name="Title Text"/>
          <p:cNvSpPr txBox="1">
            <a:spLocks noGrp="1"/>
          </p:cNvSpPr>
          <p:nvPr>
            <p:ph type="title"/>
          </p:nvPr>
        </p:nvSpPr>
        <p:spPr>
          <a:xfrm>
            <a:off x="1828800" y="4260851"/>
            <a:ext cx="20726400" cy="2940051"/>
          </a:xfrm>
          <a:prstGeom prst="rect">
            <a:avLst/>
          </a:prstGeom>
        </p:spPr>
        <p:txBody>
          <a:bodyPr lIns="45719" tIns="45719" rIns="45719" bIns="45719"/>
          <a:lstStyle>
            <a:lvl1pPr algn="ctr" defTabSz="914400">
              <a:defRPr sz="6400">
                <a:latin typeface="Roboto Bold"/>
                <a:ea typeface="Roboto Bold"/>
                <a:cs typeface="Roboto Bold"/>
                <a:sym typeface="Roboto Bold"/>
              </a:defRPr>
            </a:lvl1pPr>
          </a:lstStyle>
          <a:p>
            <a:r>
              <a:t>Title Text</a:t>
            </a:r>
          </a:p>
        </p:txBody>
      </p:sp>
      <p:sp>
        <p:nvSpPr>
          <p:cNvPr id="131" name="Body Level One…"/>
          <p:cNvSpPr txBox="1">
            <a:spLocks noGrp="1"/>
          </p:cNvSpPr>
          <p:nvPr>
            <p:ph type="body" sz="quarter" idx="1"/>
          </p:nvPr>
        </p:nvSpPr>
        <p:spPr>
          <a:xfrm>
            <a:off x="3657600" y="7772400"/>
            <a:ext cx="17068800" cy="3505200"/>
          </a:xfrm>
          <a:prstGeom prst="rect">
            <a:avLst/>
          </a:prstGeom>
        </p:spPr>
        <p:txBody>
          <a:bodyPr lIns="45719" tIns="45719" rIns="45719" bIns="45719" anchor="t"/>
          <a:lstStyle>
            <a:lvl1pPr marL="0" indent="0" algn="ctr" defTabSz="914400">
              <a:spcBef>
                <a:spcPts val="1500"/>
              </a:spcBef>
              <a:buClrTx/>
              <a:buSzTx/>
              <a:buNone/>
              <a:defRPr sz="6400"/>
            </a:lvl1pPr>
            <a:lvl2pPr marL="0" indent="914400" algn="ctr" defTabSz="914400">
              <a:spcBef>
                <a:spcPts val="1500"/>
              </a:spcBef>
              <a:buClrTx/>
              <a:buSzTx/>
              <a:buNone/>
              <a:defRPr sz="6400"/>
            </a:lvl2pPr>
            <a:lvl3pPr marL="0" indent="1828800" algn="ctr" defTabSz="914400">
              <a:spcBef>
                <a:spcPts val="1500"/>
              </a:spcBef>
              <a:buClrTx/>
              <a:buSzTx/>
              <a:buNone/>
              <a:defRPr sz="6400"/>
            </a:lvl3pPr>
            <a:lvl4pPr marL="0" indent="2743200" algn="ctr" defTabSz="914400">
              <a:spcBef>
                <a:spcPts val="1500"/>
              </a:spcBef>
              <a:buClrTx/>
              <a:buSzTx/>
              <a:buNone/>
              <a:defRPr sz="6400"/>
            </a:lvl4pPr>
            <a:lvl5pPr marL="0" indent="3657600" algn="ctr" defTabSz="914400">
              <a:spcBef>
                <a:spcPts val="1500"/>
              </a:spcBef>
              <a:buClrTx/>
              <a:buSzTx/>
              <a:buNone/>
              <a:defRPr sz="6400"/>
            </a:lvl5pPr>
          </a:lstStyle>
          <a:p>
            <a:r>
              <a:t>Body Level One</a:t>
            </a:r>
          </a:p>
          <a:p>
            <a:pPr lvl="1"/>
            <a:r>
              <a:t>Body Level Two</a:t>
            </a:r>
          </a:p>
          <a:p>
            <a:pPr lvl="2"/>
            <a:r>
              <a:t>Body Level Three</a:t>
            </a:r>
          </a:p>
          <a:p>
            <a:pPr lvl="3"/>
            <a:r>
              <a:t>Body Level Four</a:t>
            </a:r>
          </a:p>
          <a:p>
            <a:pPr lvl="4"/>
            <a:r>
              <a:t>Body Level Five</a:t>
            </a:r>
          </a:p>
        </p:txBody>
      </p:sp>
      <p:sp>
        <p:nvSpPr>
          <p:cNvPr id="1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3_Vertical Title and Text">
    <p:spTree>
      <p:nvGrpSpPr>
        <p:cNvPr id="1" name=""/>
        <p:cNvGrpSpPr/>
        <p:nvPr/>
      </p:nvGrpSpPr>
      <p:grpSpPr>
        <a:xfrm>
          <a:off x="0" y="0"/>
          <a:ext cx="0" cy="0"/>
          <a:chOff x="0" y="0"/>
          <a:chExt cx="0" cy="0"/>
        </a:xfrm>
      </p:grpSpPr>
      <p:sp>
        <p:nvSpPr>
          <p:cNvPr id="694" name="Title Text"/>
          <p:cNvSpPr txBox="1">
            <a:spLocks noGrp="1"/>
          </p:cNvSpPr>
          <p:nvPr>
            <p:ph type="title"/>
          </p:nvPr>
        </p:nvSpPr>
        <p:spPr>
          <a:xfrm>
            <a:off x="18288000" y="1"/>
            <a:ext cx="6096000" cy="10877551"/>
          </a:xfrm>
          <a:prstGeom prst="rect">
            <a:avLst/>
          </a:prstGeom>
        </p:spPr>
        <p:txBody>
          <a:bodyPr lIns="45718" tIns="45718" rIns="45718" bIns="45718"/>
          <a:lstStyle/>
          <a:p>
            <a:r>
              <a:t>Title Text</a:t>
            </a:r>
          </a:p>
        </p:txBody>
      </p:sp>
      <p:sp>
        <p:nvSpPr>
          <p:cNvPr id="695" name="Body Level One…"/>
          <p:cNvSpPr txBox="1">
            <a:spLocks noGrp="1"/>
          </p:cNvSpPr>
          <p:nvPr>
            <p:ph type="body" idx="1"/>
          </p:nvPr>
        </p:nvSpPr>
        <p:spPr>
          <a:xfrm>
            <a:off x="0" y="1"/>
            <a:ext cx="17881600" cy="10877551"/>
          </a:xfrm>
          <a:prstGeom prst="rect">
            <a:avLst/>
          </a:prstGeom>
        </p:spPr>
        <p:txBody>
          <a:bodyPr lIns="45718" tIns="45718" rIns="45718" bIns="45718"/>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696"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650804114"/>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3_Titel und Inhalt">
    <p:spTree>
      <p:nvGrpSpPr>
        <p:cNvPr id="1" name=""/>
        <p:cNvGrpSpPr/>
        <p:nvPr/>
      </p:nvGrpSpPr>
      <p:grpSpPr>
        <a:xfrm>
          <a:off x="0" y="0"/>
          <a:ext cx="0" cy="0"/>
          <a:chOff x="0" y="0"/>
          <a:chExt cx="0" cy="0"/>
        </a:xfrm>
      </p:grpSpPr>
      <p:sp>
        <p:nvSpPr>
          <p:cNvPr id="703" name="Title Text"/>
          <p:cNvSpPr txBox="1">
            <a:spLocks noGrp="1"/>
          </p:cNvSpPr>
          <p:nvPr>
            <p:ph type="title"/>
          </p:nvPr>
        </p:nvSpPr>
        <p:spPr>
          <a:xfrm>
            <a:off x="1490132" y="285703"/>
            <a:ext cx="21560370" cy="1285887"/>
          </a:xfrm>
          <a:prstGeom prst="rect">
            <a:avLst/>
          </a:prstGeom>
        </p:spPr>
        <p:txBody>
          <a:bodyPr lIns="45718" tIns="45718" rIns="45718" bIns="45718"/>
          <a:lstStyle/>
          <a:p>
            <a:r>
              <a:t>Title Text</a:t>
            </a:r>
          </a:p>
        </p:txBody>
      </p:sp>
      <p:sp>
        <p:nvSpPr>
          <p:cNvPr id="704" name="Body Level One…"/>
          <p:cNvSpPr txBox="1">
            <a:spLocks noGrp="1"/>
          </p:cNvSpPr>
          <p:nvPr>
            <p:ph type="body" idx="1"/>
          </p:nvPr>
        </p:nvSpPr>
        <p:spPr>
          <a:prstGeom prst="rect">
            <a:avLst/>
          </a:prstGeom>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705" name="Slide Number"/>
          <p:cNvSpPr txBox="1">
            <a:spLocks noGrp="1"/>
          </p:cNvSpPr>
          <p:nvPr>
            <p:ph type="sldNum" sz="quarter" idx="2"/>
          </p:nvPr>
        </p:nvSpPr>
        <p:spPr>
          <a:xfrm>
            <a:off x="17242068" y="12712700"/>
            <a:ext cx="466264" cy="477666"/>
          </a:xfrm>
          <a:prstGeom prst="rect">
            <a:avLst/>
          </a:prstGeom>
        </p:spPr>
        <p:txBody>
          <a:bodyPr lIns="71434" tIns="71434" rIns="71434" bIns="71434"/>
          <a:lstStyle/>
          <a:p>
            <a:fld id="{86CB4B4D-7CA3-9044-876B-883B54F8677D}" type="slidenum">
              <a:rPr/>
              <a:pPr/>
              <a:t>‹#›</a:t>
            </a:fld>
            <a:endParaRPr/>
          </a:p>
        </p:txBody>
      </p:sp>
    </p:spTree>
    <p:extLst>
      <p:ext uri="{BB962C8B-B14F-4D97-AF65-F5344CB8AC3E}">
        <p14:creationId xmlns:p14="http://schemas.microsoft.com/office/powerpoint/2010/main" val="1815077731"/>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2_Title, subtitle and content">
    <p:spTree>
      <p:nvGrpSpPr>
        <p:cNvPr id="1" name=""/>
        <p:cNvGrpSpPr/>
        <p:nvPr/>
      </p:nvGrpSpPr>
      <p:grpSpPr>
        <a:xfrm>
          <a:off x="0" y="0"/>
          <a:ext cx="0" cy="0"/>
          <a:chOff x="0" y="0"/>
          <a:chExt cx="0" cy="0"/>
        </a:xfrm>
      </p:grpSpPr>
      <p:sp>
        <p:nvSpPr>
          <p:cNvPr id="712" name="Title Text"/>
          <p:cNvSpPr txBox="1">
            <a:spLocks noGrp="1"/>
          </p:cNvSpPr>
          <p:nvPr>
            <p:ph type="title"/>
          </p:nvPr>
        </p:nvSpPr>
        <p:spPr>
          <a:xfrm>
            <a:off x="939806" y="444501"/>
            <a:ext cx="22508634" cy="1532353"/>
          </a:xfrm>
          <a:prstGeom prst="rect">
            <a:avLst/>
          </a:prstGeom>
        </p:spPr>
        <p:txBody>
          <a:bodyPr lIns="45718" tIns="45718" rIns="45718" bIns="45718"/>
          <a:lstStyle>
            <a:lvl1pPr>
              <a:defRPr b="1">
                <a:solidFill>
                  <a:srgbClr val="0000FF"/>
                </a:solidFill>
                <a:latin typeface="Arial"/>
                <a:ea typeface="Arial"/>
                <a:cs typeface="Arial"/>
                <a:sym typeface="Arial"/>
              </a:defRPr>
            </a:lvl1pPr>
          </a:lstStyle>
          <a:p>
            <a:r>
              <a:t>Title Text</a:t>
            </a:r>
          </a:p>
        </p:txBody>
      </p:sp>
      <p:sp>
        <p:nvSpPr>
          <p:cNvPr id="713" name="Black Rectangle"/>
          <p:cNvSpPr/>
          <p:nvPr/>
        </p:nvSpPr>
        <p:spPr>
          <a:xfrm>
            <a:off x="939800" y="2452261"/>
            <a:ext cx="1964266" cy="121918"/>
          </a:xfrm>
          <a:prstGeom prst="rect">
            <a:avLst/>
          </a:prstGeom>
          <a:solidFill>
            <a:srgbClr val="000000"/>
          </a:solidFill>
          <a:ln w="12700">
            <a:miter lim="400000"/>
          </a:ln>
        </p:spPr>
        <p:txBody>
          <a:bodyPr lIns="71433" tIns="71433" rIns="71433" bIns="71433" anchor="ctr"/>
          <a:lstStyle/>
          <a:p>
            <a:pPr algn="ctr">
              <a:spcBef>
                <a:spcPts val="1100"/>
              </a:spcBef>
              <a:defRPr sz="3600" b="1">
                <a:solidFill>
                  <a:srgbClr val="FFFFFF"/>
                </a:solidFill>
                <a:latin typeface="Arial"/>
                <a:ea typeface="Arial"/>
                <a:cs typeface="Arial"/>
                <a:sym typeface="Arial"/>
              </a:defRPr>
            </a:pPr>
            <a:endParaRPr sz="3600" b="1"/>
          </a:p>
        </p:txBody>
      </p:sp>
      <p:sp>
        <p:nvSpPr>
          <p:cNvPr id="714" name="TextBox 17"/>
          <p:cNvSpPr txBox="1"/>
          <p:nvPr/>
        </p:nvSpPr>
        <p:spPr>
          <a:xfrm>
            <a:off x="-3948225" y="905336"/>
            <a:ext cx="3652738" cy="21125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r">
              <a:defRPr sz="2000">
                <a:solidFill>
                  <a:srgbClr val="404040"/>
                </a:solidFill>
                <a:latin typeface="Arial"/>
                <a:ea typeface="Arial"/>
                <a:cs typeface="Arial"/>
                <a:sym typeface="Arial"/>
              </a:defRPr>
            </a:pPr>
            <a:r>
              <a:rPr sz="2000">
                <a:solidFill>
                  <a:srgbClr val="404040"/>
                </a:solidFill>
              </a:rPr>
              <a:t>Overskrift én linje</a:t>
            </a:r>
            <a:br>
              <a:rPr sz="2000">
                <a:solidFill>
                  <a:srgbClr val="404040"/>
                </a:solidFill>
              </a:rPr>
            </a:br>
            <a:r>
              <a:rPr sz="2000">
                <a:solidFill>
                  <a:srgbClr val="404040"/>
                </a:solidFill>
              </a:rPr>
              <a:t>Bold eller Regular</a:t>
            </a:r>
            <a:endParaRPr sz="2000">
              <a:solidFill>
                <a:srgbClr val="404040"/>
              </a:solidFill>
              <a:latin typeface="Helvetica Neue Medium"/>
              <a:ea typeface="Helvetica Neue Medium"/>
              <a:cs typeface="Helvetica Neue Medium"/>
              <a:sym typeface="Helvetica Neue Medium"/>
            </a:endParaRPr>
          </a:p>
          <a:p>
            <a:pPr algn="r">
              <a:defRPr sz="2000">
                <a:solidFill>
                  <a:srgbClr val="404040"/>
                </a:solidFill>
                <a:latin typeface="Helvetica Neue Medium"/>
                <a:ea typeface="Helvetica Neue Medium"/>
                <a:cs typeface="Helvetica Neue Medium"/>
                <a:sym typeface="Helvetica Neue Medium"/>
              </a:defRPr>
            </a:pPr>
            <a:endParaRPr sz="2000">
              <a:solidFill>
                <a:srgbClr val="404040"/>
              </a:solidFill>
              <a:latin typeface="Helvetica Neue Medium"/>
              <a:ea typeface="Helvetica Neue Medium"/>
              <a:cs typeface="Helvetica Neue Medium"/>
              <a:sym typeface="Helvetica Neue Medium"/>
            </a:endParaRPr>
          </a:p>
          <a:p>
            <a:pPr algn="r">
              <a:defRPr sz="2000">
                <a:solidFill>
                  <a:srgbClr val="404040"/>
                </a:solidFill>
                <a:latin typeface="Helvetica Neue Medium"/>
                <a:ea typeface="Helvetica Neue Medium"/>
                <a:cs typeface="Helvetica Neue Medium"/>
                <a:sym typeface="Helvetica Neue Medium"/>
              </a:defRPr>
            </a:pPr>
            <a:endParaRPr sz="2000">
              <a:solidFill>
                <a:srgbClr val="404040"/>
              </a:solidFill>
              <a:latin typeface="Helvetica Neue Medium"/>
              <a:ea typeface="Helvetica Neue Medium"/>
              <a:cs typeface="Helvetica Neue Medium"/>
              <a:sym typeface="Helvetica Neue Medium"/>
            </a:endParaRPr>
          </a:p>
          <a:p>
            <a:pPr algn="r">
              <a:defRPr sz="2000">
                <a:solidFill>
                  <a:srgbClr val="404040"/>
                </a:solidFill>
                <a:latin typeface="Helvetica Neue Medium"/>
                <a:ea typeface="Helvetica Neue Medium"/>
                <a:cs typeface="Helvetica Neue Medium"/>
                <a:sym typeface="Helvetica Neue Medium"/>
              </a:defRPr>
            </a:pPr>
            <a:endParaRPr sz="2000">
              <a:solidFill>
                <a:srgbClr val="404040"/>
              </a:solidFill>
              <a:latin typeface="Helvetica Neue Medium"/>
              <a:ea typeface="Helvetica Neue Medium"/>
              <a:cs typeface="Helvetica Neue Medium"/>
              <a:sym typeface="Helvetica Neue Medium"/>
            </a:endParaRPr>
          </a:p>
          <a:p>
            <a:pPr algn="r">
              <a:defRPr sz="2000">
                <a:solidFill>
                  <a:srgbClr val="404040"/>
                </a:solidFill>
                <a:latin typeface="Arial"/>
                <a:ea typeface="Arial"/>
                <a:cs typeface="Arial"/>
                <a:sym typeface="Arial"/>
              </a:defRPr>
            </a:pPr>
            <a:r>
              <a:rPr sz="2000">
                <a:solidFill>
                  <a:srgbClr val="404040"/>
                </a:solidFill>
              </a:rPr>
              <a:t>Underoverskrift </a:t>
            </a:r>
            <a:br>
              <a:rPr sz="2000">
                <a:solidFill>
                  <a:srgbClr val="404040"/>
                </a:solidFill>
              </a:rPr>
            </a:br>
            <a:r>
              <a:rPr sz="2000">
                <a:solidFill>
                  <a:srgbClr val="404040"/>
                </a:solidFill>
              </a:rPr>
              <a:t>én linje </a:t>
            </a:r>
          </a:p>
        </p:txBody>
      </p:sp>
      <p:sp>
        <p:nvSpPr>
          <p:cNvPr id="715" name="TextBox 18"/>
          <p:cNvSpPr txBox="1"/>
          <p:nvPr/>
        </p:nvSpPr>
        <p:spPr>
          <a:xfrm>
            <a:off x="-4705879" y="4171813"/>
            <a:ext cx="4489656" cy="26205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r">
              <a:defRPr sz="2000">
                <a:solidFill>
                  <a:srgbClr val="404040"/>
                </a:solidFill>
                <a:latin typeface="Arial"/>
                <a:ea typeface="Arial"/>
                <a:cs typeface="Arial"/>
                <a:sym typeface="Arial"/>
              </a:defRPr>
            </a:pPr>
            <a:r>
              <a:rPr sz="2000">
                <a:solidFill>
                  <a:srgbClr val="404040"/>
                </a:solidFill>
              </a:rPr>
              <a:t>For at få punktopstilling </a:t>
            </a:r>
            <a:br>
              <a:rPr sz="2000">
                <a:solidFill>
                  <a:srgbClr val="404040"/>
                </a:solidFill>
              </a:rPr>
            </a:br>
            <a:r>
              <a:rPr sz="2000">
                <a:solidFill>
                  <a:srgbClr val="404040"/>
                </a:solidFill>
              </a:rPr>
              <a:t>på teksten </a:t>
            </a:r>
            <a:br>
              <a:rPr sz="2000">
                <a:solidFill>
                  <a:srgbClr val="404040"/>
                </a:solidFill>
              </a:rPr>
            </a:br>
            <a:r>
              <a:rPr sz="2000">
                <a:solidFill>
                  <a:srgbClr val="404040"/>
                </a:solidFill>
              </a:rPr>
              <a:t>(flere niveauer findes), </a:t>
            </a:r>
            <a:br>
              <a:rPr sz="2000">
                <a:solidFill>
                  <a:srgbClr val="404040"/>
                </a:solidFill>
              </a:rPr>
            </a:br>
            <a:r>
              <a:rPr sz="2000">
                <a:solidFill>
                  <a:srgbClr val="404040"/>
                </a:solidFill>
              </a:rPr>
              <a:t>brug ‘Forøg listeniveau’</a:t>
            </a:r>
          </a:p>
          <a:p>
            <a:pPr algn="r">
              <a:defRPr sz="2000">
                <a:solidFill>
                  <a:srgbClr val="404040"/>
                </a:solidFill>
                <a:latin typeface="Arial"/>
                <a:ea typeface="Arial"/>
                <a:cs typeface="Arial"/>
                <a:sym typeface="Arial"/>
              </a:defRPr>
            </a:pPr>
            <a:endParaRPr sz="2000">
              <a:solidFill>
                <a:srgbClr val="404040"/>
              </a:solidFill>
            </a:endParaRPr>
          </a:p>
          <a:p>
            <a:pPr algn="r">
              <a:defRPr sz="2000">
                <a:solidFill>
                  <a:srgbClr val="404040"/>
                </a:solidFill>
                <a:latin typeface="Arial"/>
                <a:ea typeface="Arial"/>
                <a:cs typeface="Arial"/>
                <a:sym typeface="Arial"/>
              </a:defRPr>
            </a:pPr>
            <a:endParaRPr sz="2000">
              <a:solidFill>
                <a:srgbClr val="404040"/>
              </a:solidFill>
            </a:endParaRPr>
          </a:p>
          <a:p>
            <a:pPr algn="r">
              <a:defRPr sz="2000">
                <a:solidFill>
                  <a:srgbClr val="404040"/>
                </a:solidFill>
                <a:latin typeface="Arial"/>
                <a:ea typeface="Arial"/>
                <a:cs typeface="Arial"/>
                <a:sym typeface="Arial"/>
              </a:defRPr>
            </a:pPr>
            <a:r>
              <a:rPr sz="2000">
                <a:solidFill>
                  <a:srgbClr val="404040"/>
                </a:solidFill>
              </a:rPr>
              <a:t>For at få venstrestillet tekst uden punktopstilling, brug ‘Formindsk listeniveau’</a:t>
            </a:r>
          </a:p>
        </p:txBody>
      </p:sp>
      <p:pic>
        <p:nvPicPr>
          <p:cNvPr id="716" name="Picture 2" descr="Picture 2"/>
          <p:cNvPicPr>
            <a:picLocks noChangeAspect="1"/>
          </p:cNvPicPr>
          <p:nvPr/>
        </p:nvPicPr>
        <p:blipFill>
          <a:blip r:embed="rId2">
            <a:extLst/>
          </a:blip>
          <a:stretch>
            <a:fillRect/>
          </a:stretch>
        </p:blipFill>
        <p:spPr>
          <a:xfrm>
            <a:off x="-1435425" y="5886722"/>
            <a:ext cx="1219201" cy="558802"/>
          </a:xfrm>
          <a:prstGeom prst="rect">
            <a:avLst/>
          </a:prstGeom>
          <a:ln w="12700">
            <a:miter lim="400000"/>
          </a:ln>
        </p:spPr>
      </p:pic>
      <p:sp>
        <p:nvSpPr>
          <p:cNvPr id="717" name="Rounded Rectangle 22"/>
          <p:cNvSpPr/>
          <p:nvPr/>
        </p:nvSpPr>
        <p:spPr>
          <a:xfrm>
            <a:off x="-825825" y="5886725"/>
            <a:ext cx="571910" cy="551936"/>
          </a:xfrm>
          <a:prstGeom prst="roundRect">
            <a:avLst>
              <a:gd name="adj" fmla="val 16667"/>
            </a:avLst>
          </a:prstGeom>
          <a:ln w="12700">
            <a:solidFill>
              <a:srgbClr val="C00000"/>
            </a:solidFill>
          </a:ln>
        </p:spPr>
        <p:txBody>
          <a:bodyPr lIns="71433" tIns="71433" rIns="71433" bIns="71433" anchor="ctr"/>
          <a:lstStyle/>
          <a:p>
            <a:pPr algn="ctr">
              <a:spcBef>
                <a:spcPts val="1100"/>
              </a:spcBef>
              <a:defRPr sz="4800" b="1">
                <a:solidFill>
                  <a:srgbClr val="FFFFFF"/>
                </a:solidFill>
                <a:latin typeface="Arial"/>
                <a:ea typeface="Arial"/>
                <a:cs typeface="Arial"/>
                <a:sym typeface="Arial"/>
              </a:defRPr>
            </a:pPr>
            <a:endParaRPr sz="4800" b="1"/>
          </a:p>
        </p:txBody>
      </p:sp>
      <p:pic>
        <p:nvPicPr>
          <p:cNvPr id="718" name="Picture 3" descr="Picture 3"/>
          <p:cNvPicPr>
            <a:picLocks noChangeAspect="1"/>
          </p:cNvPicPr>
          <p:nvPr/>
        </p:nvPicPr>
        <p:blipFill>
          <a:blip r:embed="rId3">
            <a:extLst/>
          </a:blip>
          <a:stretch>
            <a:fillRect/>
          </a:stretch>
        </p:blipFill>
        <p:spPr>
          <a:xfrm>
            <a:off x="-1511269" y="7998959"/>
            <a:ext cx="1168401" cy="558800"/>
          </a:xfrm>
          <a:prstGeom prst="rect">
            <a:avLst/>
          </a:prstGeom>
          <a:ln w="12700">
            <a:miter lim="400000"/>
          </a:ln>
        </p:spPr>
      </p:pic>
      <p:sp>
        <p:nvSpPr>
          <p:cNvPr id="719" name="Rectangle 24"/>
          <p:cNvSpPr/>
          <p:nvPr/>
        </p:nvSpPr>
        <p:spPr>
          <a:xfrm>
            <a:off x="-927070" y="7998961"/>
            <a:ext cx="584203" cy="536452"/>
          </a:xfrm>
          <a:prstGeom prst="rect">
            <a:avLst/>
          </a:prstGeom>
          <a:solidFill>
            <a:srgbClr val="FFFFFF">
              <a:alpha val="65882"/>
            </a:srgbClr>
          </a:solidFill>
          <a:ln w="3175">
            <a:solidFill>
              <a:srgbClr val="FFFFFF"/>
            </a:solidFill>
          </a:ln>
        </p:spPr>
        <p:txBody>
          <a:bodyPr lIns="71433" tIns="71433" rIns="71433" bIns="71433" anchor="ctr"/>
          <a:lstStyle/>
          <a:p>
            <a:pPr algn="ctr">
              <a:spcBef>
                <a:spcPts val="1100"/>
              </a:spcBef>
              <a:defRPr sz="4800" b="1">
                <a:solidFill>
                  <a:srgbClr val="FFFFFF"/>
                </a:solidFill>
                <a:latin typeface="Arial"/>
                <a:ea typeface="Arial"/>
                <a:cs typeface="Arial"/>
                <a:sym typeface="Arial"/>
              </a:defRPr>
            </a:pPr>
            <a:endParaRPr sz="4800" b="1"/>
          </a:p>
        </p:txBody>
      </p:sp>
      <p:sp>
        <p:nvSpPr>
          <p:cNvPr id="720" name="Rounded Rectangle 25"/>
          <p:cNvSpPr/>
          <p:nvPr/>
        </p:nvSpPr>
        <p:spPr>
          <a:xfrm>
            <a:off x="-1498975" y="8005822"/>
            <a:ext cx="571909" cy="551936"/>
          </a:xfrm>
          <a:prstGeom prst="roundRect">
            <a:avLst>
              <a:gd name="adj" fmla="val 16667"/>
            </a:avLst>
          </a:prstGeom>
          <a:ln w="12700">
            <a:solidFill>
              <a:srgbClr val="C00000"/>
            </a:solidFill>
          </a:ln>
        </p:spPr>
        <p:txBody>
          <a:bodyPr lIns="71433" tIns="71433" rIns="71433" bIns="71433" anchor="ctr"/>
          <a:lstStyle/>
          <a:p>
            <a:pPr algn="ctr">
              <a:spcBef>
                <a:spcPts val="1100"/>
              </a:spcBef>
              <a:defRPr sz="4800" b="1">
                <a:solidFill>
                  <a:srgbClr val="FFFFFF"/>
                </a:solidFill>
                <a:latin typeface="Arial"/>
                <a:ea typeface="Arial"/>
                <a:cs typeface="Arial"/>
                <a:sym typeface="Arial"/>
              </a:defRPr>
            </a:pPr>
            <a:endParaRPr sz="4800" b="1"/>
          </a:p>
        </p:txBody>
      </p:sp>
      <p:sp>
        <p:nvSpPr>
          <p:cNvPr id="721" name="Slide Number"/>
          <p:cNvSpPr txBox="1">
            <a:spLocks noGrp="1"/>
          </p:cNvSpPr>
          <p:nvPr>
            <p:ph type="sldNum" sz="quarter" idx="2"/>
          </p:nvPr>
        </p:nvSpPr>
        <p:spPr>
          <a:xfrm>
            <a:off x="17242068" y="12712700"/>
            <a:ext cx="466264" cy="477666"/>
          </a:xfrm>
          <a:prstGeom prst="rect">
            <a:avLst/>
          </a:prstGeom>
        </p:spPr>
        <p:txBody>
          <a:bodyPr lIns="71434" tIns="71434" rIns="71434" bIns="71434"/>
          <a:lstStyle/>
          <a:p>
            <a:fld id="{86CB4B4D-7CA3-9044-876B-883B54F8677D}" type="slidenum">
              <a:rPr/>
              <a:pPr/>
              <a:t>‹#›</a:t>
            </a:fld>
            <a:endParaRPr/>
          </a:p>
        </p:txBody>
      </p:sp>
    </p:spTree>
    <p:extLst>
      <p:ext uri="{BB962C8B-B14F-4D97-AF65-F5344CB8AC3E}">
        <p14:creationId xmlns:p14="http://schemas.microsoft.com/office/powerpoint/2010/main" val="3796087718"/>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2_One line title and bullet text">
    <p:spTree>
      <p:nvGrpSpPr>
        <p:cNvPr id="1" name=""/>
        <p:cNvGrpSpPr/>
        <p:nvPr/>
      </p:nvGrpSpPr>
      <p:grpSpPr>
        <a:xfrm>
          <a:off x="0" y="0"/>
          <a:ext cx="0" cy="0"/>
          <a:chOff x="0" y="0"/>
          <a:chExt cx="0" cy="0"/>
        </a:xfrm>
      </p:grpSpPr>
      <p:sp>
        <p:nvSpPr>
          <p:cNvPr id="728" name="Title Text"/>
          <p:cNvSpPr txBox="1">
            <a:spLocks noGrp="1"/>
          </p:cNvSpPr>
          <p:nvPr>
            <p:ph type="title"/>
          </p:nvPr>
        </p:nvSpPr>
        <p:spPr>
          <a:xfrm>
            <a:off x="939806" y="444501"/>
            <a:ext cx="22508634" cy="1532353"/>
          </a:xfrm>
          <a:prstGeom prst="rect">
            <a:avLst/>
          </a:prstGeom>
        </p:spPr>
        <p:txBody>
          <a:bodyPr lIns="45718" tIns="45718" rIns="45718" bIns="45718"/>
          <a:lstStyle>
            <a:lvl1pPr>
              <a:defRPr b="1">
                <a:solidFill>
                  <a:srgbClr val="0000FF"/>
                </a:solidFill>
                <a:latin typeface="Arial"/>
                <a:ea typeface="Arial"/>
                <a:cs typeface="Arial"/>
                <a:sym typeface="Arial"/>
              </a:defRPr>
            </a:lvl1pPr>
          </a:lstStyle>
          <a:p>
            <a:r>
              <a:t>Title Text</a:t>
            </a:r>
          </a:p>
        </p:txBody>
      </p:sp>
      <p:sp>
        <p:nvSpPr>
          <p:cNvPr id="729" name="Black Rectangle"/>
          <p:cNvSpPr/>
          <p:nvPr/>
        </p:nvSpPr>
        <p:spPr>
          <a:xfrm>
            <a:off x="939800" y="2452261"/>
            <a:ext cx="1964266" cy="121918"/>
          </a:xfrm>
          <a:prstGeom prst="rect">
            <a:avLst/>
          </a:prstGeom>
          <a:solidFill>
            <a:srgbClr val="000000"/>
          </a:solidFill>
          <a:ln w="12700">
            <a:miter lim="400000"/>
          </a:ln>
        </p:spPr>
        <p:txBody>
          <a:bodyPr lIns="71433" tIns="71433" rIns="71433" bIns="71433" anchor="ctr"/>
          <a:lstStyle/>
          <a:p>
            <a:pPr algn="ctr">
              <a:spcBef>
                <a:spcPts val="1100"/>
              </a:spcBef>
              <a:defRPr sz="3600" b="1">
                <a:solidFill>
                  <a:srgbClr val="FFFFFF"/>
                </a:solidFill>
                <a:latin typeface="Arial"/>
                <a:ea typeface="Arial"/>
                <a:cs typeface="Arial"/>
                <a:sym typeface="Arial"/>
              </a:defRPr>
            </a:pPr>
            <a:endParaRPr sz="3600" b="1"/>
          </a:p>
        </p:txBody>
      </p:sp>
      <p:sp>
        <p:nvSpPr>
          <p:cNvPr id="730" name="Body Level One…"/>
          <p:cNvSpPr txBox="1">
            <a:spLocks noGrp="1"/>
          </p:cNvSpPr>
          <p:nvPr>
            <p:ph type="body" idx="1"/>
          </p:nvPr>
        </p:nvSpPr>
        <p:spPr>
          <a:xfrm>
            <a:off x="925284" y="3064933"/>
            <a:ext cx="22530264" cy="7861304"/>
          </a:xfrm>
          <a:prstGeom prst="rect">
            <a:avLst/>
          </a:prstGeom>
        </p:spPr>
        <p:txBody>
          <a:bodyPr lIns="45718" tIns="45718" rIns="45718" bIns="45718"/>
          <a:lstStyle>
            <a:lvl1pPr>
              <a:defRPr>
                <a:solidFill>
                  <a:srgbClr val="000000"/>
                </a:solidFill>
                <a:latin typeface="Arial"/>
                <a:ea typeface="Arial"/>
                <a:cs typeface="Arial"/>
                <a:sym typeface="Arial"/>
              </a:defRPr>
            </a:lvl1pPr>
            <a:lvl2pPr>
              <a:defRPr>
                <a:solidFill>
                  <a:srgbClr val="000000"/>
                </a:solidFill>
                <a:latin typeface="Arial"/>
                <a:ea typeface="Arial"/>
                <a:cs typeface="Arial"/>
                <a:sym typeface="Arial"/>
              </a:defRPr>
            </a:lvl2pPr>
            <a:lvl3pPr>
              <a:defRPr>
                <a:solidFill>
                  <a:srgbClr val="000000"/>
                </a:solidFill>
                <a:latin typeface="Arial"/>
                <a:ea typeface="Arial"/>
                <a:cs typeface="Arial"/>
                <a:sym typeface="Arial"/>
              </a:defRPr>
            </a:lvl3pPr>
            <a:lvl4pPr>
              <a:defRPr>
                <a:solidFill>
                  <a:srgbClr val="000000"/>
                </a:solidFill>
                <a:latin typeface="Arial"/>
                <a:ea typeface="Arial"/>
                <a:cs typeface="Arial"/>
                <a:sym typeface="Arial"/>
              </a:defRPr>
            </a:lvl4pPr>
            <a:lvl5pPr>
              <a:defRPr>
                <a:solidFill>
                  <a:srgbClr val="00000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31" name="TextBox 17"/>
          <p:cNvSpPr txBox="1"/>
          <p:nvPr/>
        </p:nvSpPr>
        <p:spPr>
          <a:xfrm>
            <a:off x="-3948225" y="905339"/>
            <a:ext cx="3652738" cy="5758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r">
              <a:defRPr sz="2000">
                <a:solidFill>
                  <a:srgbClr val="404040"/>
                </a:solidFill>
                <a:latin typeface="Arial"/>
                <a:ea typeface="Arial"/>
                <a:cs typeface="Arial"/>
                <a:sym typeface="Arial"/>
              </a:defRPr>
            </a:pPr>
            <a:r>
              <a:rPr sz="2000">
                <a:solidFill>
                  <a:srgbClr val="404040"/>
                </a:solidFill>
              </a:rPr>
              <a:t>Overskrift én linje</a:t>
            </a:r>
            <a:br>
              <a:rPr sz="2000">
                <a:solidFill>
                  <a:srgbClr val="404040"/>
                </a:solidFill>
              </a:rPr>
            </a:br>
            <a:r>
              <a:rPr sz="2000">
                <a:solidFill>
                  <a:srgbClr val="404040"/>
                </a:solidFill>
              </a:rPr>
              <a:t>Bold eller Regular</a:t>
            </a:r>
          </a:p>
        </p:txBody>
      </p:sp>
      <p:sp>
        <p:nvSpPr>
          <p:cNvPr id="732" name="Slide Number"/>
          <p:cNvSpPr txBox="1">
            <a:spLocks noGrp="1"/>
          </p:cNvSpPr>
          <p:nvPr>
            <p:ph type="sldNum" sz="quarter" idx="2"/>
          </p:nvPr>
        </p:nvSpPr>
        <p:spPr>
          <a:xfrm>
            <a:off x="17722030" y="12409443"/>
            <a:ext cx="510738" cy="510539"/>
          </a:xfrm>
          <a:prstGeom prst="rect">
            <a:avLst/>
          </a:prstGeom>
        </p:spPr>
        <p:txBody>
          <a:bodyPr lIns="45718" tIns="45718" rIns="45718" bIns="45718" anchor="b"/>
          <a:lstStyle>
            <a:lvl1pPr algn="r">
              <a:defRPr sz="2400">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662709269"/>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739" name="Title Text"/>
          <p:cNvSpPr txBox="1">
            <a:spLocks noGrp="1"/>
          </p:cNvSpPr>
          <p:nvPr>
            <p:ph type="title"/>
          </p:nvPr>
        </p:nvSpPr>
        <p:spPr>
          <a:xfrm>
            <a:off x="1828800" y="4260853"/>
            <a:ext cx="20726400" cy="2940052"/>
          </a:xfrm>
          <a:prstGeom prst="rect">
            <a:avLst/>
          </a:prstGeom>
        </p:spPr>
        <p:txBody>
          <a:bodyPr lIns="45718" tIns="45718" rIns="45718" bIns="45718"/>
          <a:lstStyle/>
          <a:p>
            <a:r>
              <a:t>Title Text</a:t>
            </a:r>
          </a:p>
        </p:txBody>
      </p:sp>
      <p:sp>
        <p:nvSpPr>
          <p:cNvPr id="740" name="Body Level One…"/>
          <p:cNvSpPr txBox="1">
            <a:spLocks noGrp="1"/>
          </p:cNvSpPr>
          <p:nvPr>
            <p:ph type="body" sz="quarter" idx="1"/>
          </p:nvPr>
        </p:nvSpPr>
        <p:spPr>
          <a:xfrm>
            <a:off x="3657600" y="7772400"/>
            <a:ext cx="17068800" cy="3505200"/>
          </a:xfrm>
          <a:prstGeom prst="rect">
            <a:avLst/>
          </a:prstGeom>
        </p:spPr>
        <p:txBody>
          <a:bodyPr lIns="45718" tIns="45718" rIns="45718" bIns="45718"/>
          <a:lstStyle>
            <a:lvl1pPr marL="0" indent="0" algn="ctr"/>
            <a:lvl2pPr marL="0" algn="ctr"/>
            <a:lvl3pPr marL="0" algn="ctr"/>
            <a:lvl4pPr marL="0" algn="ctr"/>
            <a:lvl5pPr marL="0" algn="ctr"/>
          </a:lstStyle>
          <a:p>
            <a:r>
              <a:t>Body Level One</a:t>
            </a:r>
          </a:p>
          <a:p>
            <a:pPr lvl="1"/>
            <a:r>
              <a:t>Body Level Two</a:t>
            </a:r>
          </a:p>
          <a:p>
            <a:pPr lvl="2"/>
            <a:r>
              <a:t>Body Level Three</a:t>
            </a:r>
          </a:p>
          <a:p>
            <a:pPr lvl="3"/>
            <a:r>
              <a:t>Body Level Four</a:t>
            </a:r>
          </a:p>
          <a:p>
            <a:pPr lvl="4"/>
            <a:r>
              <a:t>Body Level Five</a:t>
            </a:r>
          </a:p>
        </p:txBody>
      </p:sp>
      <p:sp>
        <p:nvSpPr>
          <p:cNvPr id="741"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838410566"/>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1926168" y="8813803"/>
            <a:ext cx="20726402" cy="2724152"/>
          </a:xfrm>
          <a:prstGeom prst="rect">
            <a:avLst/>
          </a:prstGeom>
        </p:spPr>
        <p:txBody>
          <a:bodyPr lIns="45718" tIns="45718" rIns="45718" bIns="45718" anchor="t"/>
          <a:lstStyle>
            <a:lvl1pPr algn="l">
              <a:defRPr sz="8000" cap="all"/>
            </a:lvl1pPr>
          </a:lstStyle>
          <a:p>
            <a:r>
              <a:t>Title Text</a:t>
            </a:r>
          </a:p>
        </p:txBody>
      </p:sp>
      <p:sp>
        <p:nvSpPr>
          <p:cNvPr id="749" name="Body Level One…"/>
          <p:cNvSpPr txBox="1">
            <a:spLocks noGrp="1"/>
          </p:cNvSpPr>
          <p:nvPr>
            <p:ph type="body" sz="quarter" idx="1"/>
          </p:nvPr>
        </p:nvSpPr>
        <p:spPr>
          <a:xfrm>
            <a:off x="1926168" y="5813426"/>
            <a:ext cx="20726402" cy="3000376"/>
          </a:xfrm>
          <a:prstGeom prst="rect">
            <a:avLst/>
          </a:prstGeom>
        </p:spPr>
        <p:txBody>
          <a:bodyPr lIns="45718" tIns="45718" rIns="45718" bIns="45718" anchor="b"/>
          <a:lstStyle>
            <a:lvl1pPr marL="0" indent="0">
              <a:spcBef>
                <a:spcPts val="900"/>
              </a:spcBef>
              <a:defRPr sz="4000"/>
            </a:lvl1pPr>
            <a:lvl2pPr marL="0">
              <a:spcBef>
                <a:spcPts val="900"/>
              </a:spcBef>
              <a:defRPr sz="4000"/>
            </a:lvl2pPr>
            <a:lvl3pPr marL="0">
              <a:spcBef>
                <a:spcPts val="900"/>
              </a:spcBef>
              <a:defRPr sz="4000"/>
            </a:lvl3pPr>
            <a:lvl4pPr marL="0">
              <a:spcBef>
                <a:spcPts val="900"/>
              </a:spcBef>
              <a:defRPr sz="4000"/>
            </a:lvl4pPr>
            <a:lvl5pPr marL="0">
              <a:spcBef>
                <a:spcPts val="900"/>
              </a:spcBef>
              <a:defRPr sz="4000"/>
            </a:lvl5pPr>
          </a:lstStyle>
          <a:p>
            <a:r>
              <a:t>Body Level One</a:t>
            </a:r>
          </a:p>
          <a:p>
            <a:pPr lvl="1"/>
            <a:r>
              <a:t>Body Level Two</a:t>
            </a:r>
          </a:p>
          <a:p>
            <a:pPr lvl="2"/>
            <a:r>
              <a:t>Body Level Three</a:t>
            </a:r>
          </a:p>
          <a:p>
            <a:pPr lvl="3"/>
            <a:r>
              <a:t>Body Level Four</a:t>
            </a:r>
          </a:p>
          <a:p>
            <a:pPr lvl="4"/>
            <a:r>
              <a:t>Body Level Five</a:t>
            </a:r>
          </a:p>
        </p:txBody>
      </p:sp>
      <p:sp>
        <p:nvSpPr>
          <p:cNvPr id="750"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035540137"/>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0" y="0"/>
            <a:ext cx="24384000" cy="1625600"/>
          </a:xfrm>
          <a:prstGeom prst="rect">
            <a:avLst/>
          </a:prstGeom>
        </p:spPr>
        <p:txBody>
          <a:bodyPr lIns="45718" tIns="45718" rIns="45718" bIns="45718"/>
          <a:lstStyle/>
          <a:p>
            <a:r>
              <a:t>Title Text</a:t>
            </a:r>
          </a:p>
        </p:txBody>
      </p:sp>
      <p:sp>
        <p:nvSpPr>
          <p:cNvPr id="758" name="Body Level One…"/>
          <p:cNvSpPr txBox="1">
            <a:spLocks noGrp="1"/>
          </p:cNvSpPr>
          <p:nvPr>
            <p:ph type="body" sz="half" idx="1"/>
          </p:nvPr>
        </p:nvSpPr>
        <p:spPr>
          <a:xfrm>
            <a:off x="1248834" y="3105150"/>
            <a:ext cx="10769601" cy="7772400"/>
          </a:xfrm>
          <a:prstGeom prst="rect">
            <a:avLst/>
          </a:prstGeom>
        </p:spPr>
        <p:txBody>
          <a:bodyPr lIns="45718" tIns="45718" rIns="45718" bIns="45718"/>
          <a:lstStyle>
            <a:lvl1pPr>
              <a:spcBef>
                <a:spcPts val="1300"/>
              </a:spcBef>
              <a:defRPr sz="5600"/>
            </a:lvl1pPr>
            <a:lvl2pPr>
              <a:spcBef>
                <a:spcPts val="1300"/>
              </a:spcBef>
              <a:defRPr sz="5600"/>
            </a:lvl2pPr>
            <a:lvl3pPr>
              <a:spcBef>
                <a:spcPts val="1300"/>
              </a:spcBef>
              <a:defRPr sz="5600"/>
            </a:lvl3pPr>
            <a:lvl4pPr>
              <a:spcBef>
                <a:spcPts val="1300"/>
              </a:spcBef>
              <a:defRPr sz="5600"/>
            </a:lvl4pPr>
            <a:lvl5pPr>
              <a:spcBef>
                <a:spcPts val="1300"/>
              </a:spcBef>
              <a:defRPr sz="5600"/>
            </a:lvl5pPr>
          </a:lstStyle>
          <a:p>
            <a:r>
              <a:t>Body Level One</a:t>
            </a:r>
          </a:p>
          <a:p>
            <a:pPr lvl="1"/>
            <a:r>
              <a:t>Body Level Two</a:t>
            </a:r>
          </a:p>
          <a:p>
            <a:pPr lvl="2"/>
            <a:r>
              <a:t>Body Level Three</a:t>
            </a:r>
          </a:p>
          <a:p>
            <a:pPr lvl="3"/>
            <a:r>
              <a:t>Body Level Four</a:t>
            </a:r>
          </a:p>
          <a:p>
            <a:pPr lvl="4"/>
            <a:r>
              <a:t>Body Level Five</a:t>
            </a:r>
          </a:p>
        </p:txBody>
      </p:sp>
      <p:sp>
        <p:nvSpPr>
          <p:cNvPr id="759"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649541118"/>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1219200" y="549276"/>
            <a:ext cx="21945600" cy="2286001"/>
          </a:xfrm>
          <a:prstGeom prst="rect">
            <a:avLst/>
          </a:prstGeom>
        </p:spPr>
        <p:txBody>
          <a:bodyPr lIns="45718" tIns="45718" rIns="45718" bIns="45718"/>
          <a:lstStyle/>
          <a:p>
            <a:r>
              <a:t>Title Text</a:t>
            </a:r>
          </a:p>
        </p:txBody>
      </p:sp>
      <p:sp>
        <p:nvSpPr>
          <p:cNvPr id="767" name="Body Level One…"/>
          <p:cNvSpPr txBox="1">
            <a:spLocks noGrp="1"/>
          </p:cNvSpPr>
          <p:nvPr>
            <p:ph type="body" sz="quarter" idx="1"/>
          </p:nvPr>
        </p:nvSpPr>
        <p:spPr>
          <a:xfrm>
            <a:off x="1219200" y="3070225"/>
            <a:ext cx="10773835" cy="1279525"/>
          </a:xfrm>
          <a:prstGeom prst="rect">
            <a:avLst/>
          </a:prstGeom>
        </p:spPr>
        <p:txBody>
          <a:bodyPr lIns="45718" tIns="45718" rIns="45718" bIns="45718" anchor="b"/>
          <a:lstStyle>
            <a:lvl1pPr marL="0" indent="0">
              <a:spcBef>
                <a:spcPts val="1100"/>
              </a:spcBef>
              <a:defRPr sz="4800" b="1">
                <a:solidFill>
                  <a:srgbClr val="000000"/>
                </a:solidFill>
                <a:latin typeface="Arial"/>
                <a:ea typeface="Arial"/>
                <a:cs typeface="Arial"/>
                <a:sym typeface="Arial"/>
              </a:defRPr>
            </a:lvl1pPr>
            <a:lvl2pPr marL="0">
              <a:spcBef>
                <a:spcPts val="1100"/>
              </a:spcBef>
              <a:defRPr sz="4800" b="1">
                <a:solidFill>
                  <a:srgbClr val="000000"/>
                </a:solidFill>
                <a:latin typeface="Arial"/>
                <a:ea typeface="Arial"/>
                <a:cs typeface="Arial"/>
                <a:sym typeface="Arial"/>
              </a:defRPr>
            </a:lvl2pPr>
            <a:lvl3pPr marL="0">
              <a:spcBef>
                <a:spcPts val="1100"/>
              </a:spcBef>
              <a:defRPr sz="4800" b="1">
                <a:solidFill>
                  <a:srgbClr val="000000"/>
                </a:solidFill>
                <a:latin typeface="Arial"/>
                <a:ea typeface="Arial"/>
                <a:cs typeface="Arial"/>
                <a:sym typeface="Arial"/>
              </a:defRPr>
            </a:lvl3pPr>
            <a:lvl4pPr marL="0">
              <a:spcBef>
                <a:spcPts val="1100"/>
              </a:spcBef>
              <a:defRPr sz="4800" b="1">
                <a:solidFill>
                  <a:srgbClr val="000000"/>
                </a:solidFill>
                <a:latin typeface="Arial"/>
                <a:ea typeface="Arial"/>
                <a:cs typeface="Arial"/>
                <a:sym typeface="Arial"/>
              </a:defRPr>
            </a:lvl4pPr>
            <a:lvl5pPr marL="0">
              <a:spcBef>
                <a:spcPts val="1100"/>
              </a:spcBef>
              <a:defRPr sz="4800" b="1">
                <a:solidFill>
                  <a:srgbClr val="00000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68" name="Text Placeholder 4"/>
          <p:cNvSpPr>
            <a:spLocks noGrp="1"/>
          </p:cNvSpPr>
          <p:nvPr>
            <p:ph type="body" sz="quarter" idx="13"/>
          </p:nvPr>
        </p:nvSpPr>
        <p:spPr>
          <a:xfrm>
            <a:off x="12386735" y="3070225"/>
            <a:ext cx="10778070" cy="1279525"/>
          </a:xfrm>
          <a:prstGeom prst="rect">
            <a:avLst/>
          </a:prstGeom>
        </p:spPr>
        <p:txBody>
          <a:bodyPr lIns="45718" tIns="45718" rIns="45718" bIns="45718" anchor="b"/>
          <a:lstStyle/>
          <a:p>
            <a:pPr marL="611187" indent="-611187" defTabSz="821529">
              <a:spcBef>
                <a:spcPts val="5900"/>
              </a:spcBef>
              <a:buClr>
                <a:srgbClr val="FFFFFF"/>
              </a:buClr>
              <a:buSzPct val="145000"/>
              <a:buChar char="•"/>
              <a:defRPr sz="4400"/>
            </a:pPr>
            <a:endParaRPr/>
          </a:p>
        </p:txBody>
      </p:sp>
      <p:sp>
        <p:nvSpPr>
          <p:cNvPr id="769"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540314773"/>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535353"/>
        </a:solidFill>
        <a:effectLst/>
      </p:bgPr>
    </p:bg>
    <p:spTree>
      <p:nvGrpSpPr>
        <p:cNvPr id="1" name=""/>
        <p:cNvGrpSpPr/>
        <p:nvPr/>
      </p:nvGrpSpPr>
      <p:grpSpPr>
        <a:xfrm>
          <a:off x="0" y="0"/>
          <a:ext cx="0" cy="0"/>
          <a:chOff x="0" y="0"/>
          <a:chExt cx="0" cy="0"/>
        </a:xfrm>
      </p:grpSpPr>
      <p:sp>
        <p:nvSpPr>
          <p:cNvPr id="776" name="Title Text"/>
          <p:cNvSpPr txBox="1">
            <a:spLocks noGrp="1"/>
          </p:cNvSpPr>
          <p:nvPr>
            <p:ph type="title"/>
          </p:nvPr>
        </p:nvSpPr>
        <p:spPr>
          <a:xfrm>
            <a:off x="1219202" y="546100"/>
            <a:ext cx="8022168" cy="2324100"/>
          </a:xfrm>
          <a:prstGeom prst="rect">
            <a:avLst/>
          </a:prstGeom>
        </p:spPr>
        <p:txBody>
          <a:bodyPr lIns="45718" tIns="45718" rIns="45718" bIns="45718" anchor="b"/>
          <a:lstStyle>
            <a:lvl1pPr algn="l">
              <a:defRPr sz="5800"/>
            </a:lvl1pPr>
          </a:lstStyle>
          <a:p>
            <a:r>
              <a:t>Title Text</a:t>
            </a:r>
          </a:p>
        </p:txBody>
      </p:sp>
      <p:sp>
        <p:nvSpPr>
          <p:cNvPr id="777" name="Body Level One…"/>
          <p:cNvSpPr txBox="1">
            <a:spLocks noGrp="1"/>
          </p:cNvSpPr>
          <p:nvPr>
            <p:ph type="body" sz="half" idx="1"/>
          </p:nvPr>
        </p:nvSpPr>
        <p:spPr>
          <a:xfrm>
            <a:off x="9533466" y="2870202"/>
            <a:ext cx="13631336" cy="9382127"/>
          </a:xfrm>
          <a:prstGeom prst="rect">
            <a:avLst/>
          </a:prstGeom>
        </p:spPr>
        <p:txBody>
          <a:bodyPr lIns="45718" tIns="45718" rIns="45718" bIns="45718"/>
          <a:lstStyle>
            <a:lvl1pPr>
              <a:defRPr sz="5500"/>
            </a:lvl1pPr>
            <a:lvl2pPr>
              <a:defRPr sz="5500"/>
            </a:lvl2pPr>
            <a:lvl3pPr>
              <a:defRPr sz="5500"/>
            </a:lvl3pPr>
            <a:lvl4pPr>
              <a:defRPr sz="5500"/>
            </a:lvl4pPr>
            <a:lvl5pPr>
              <a:defRPr sz="5500"/>
            </a:lvl5pPr>
          </a:lstStyle>
          <a:p>
            <a:r>
              <a:t>Body Level One</a:t>
            </a:r>
          </a:p>
          <a:p>
            <a:pPr lvl="1"/>
            <a:r>
              <a:t>Body Level Two</a:t>
            </a:r>
          </a:p>
          <a:p>
            <a:pPr lvl="2"/>
            <a:r>
              <a:t>Body Level Three</a:t>
            </a:r>
          </a:p>
          <a:p>
            <a:pPr lvl="3"/>
            <a:r>
              <a:t>Body Level Four</a:t>
            </a:r>
          </a:p>
          <a:p>
            <a:pPr lvl="4"/>
            <a:r>
              <a:t>Body Level Five</a:t>
            </a:r>
          </a:p>
        </p:txBody>
      </p:sp>
      <p:sp>
        <p:nvSpPr>
          <p:cNvPr id="778" name="Text Placeholder 3"/>
          <p:cNvSpPr>
            <a:spLocks noGrp="1"/>
          </p:cNvSpPr>
          <p:nvPr>
            <p:ph type="body" sz="half" idx="13"/>
          </p:nvPr>
        </p:nvSpPr>
        <p:spPr>
          <a:xfrm>
            <a:off x="1219202" y="2870203"/>
            <a:ext cx="8022167" cy="9382126"/>
          </a:xfrm>
          <a:prstGeom prst="rect">
            <a:avLst/>
          </a:prstGeom>
        </p:spPr>
        <p:txBody>
          <a:bodyPr lIns="45718" tIns="45718" rIns="45718" bIns="45718"/>
          <a:lstStyle/>
          <a:p>
            <a:pPr marL="611187" indent="-611187" defTabSz="821529">
              <a:spcBef>
                <a:spcPts val="5900"/>
              </a:spcBef>
              <a:buClr>
                <a:srgbClr val="FFFFFF"/>
              </a:buClr>
              <a:buSzPct val="145000"/>
              <a:buChar char="•"/>
              <a:defRPr sz="4400"/>
            </a:pPr>
            <a:endParaRPr/>
          </a:p>
        </p:txBody>
      </p:sp>
      <p:sp>
        <p:nvSpPr>
          <p:cNvPr id="779" name="Line"/>
          <p:cNvSpPr/>
          <p:nvPr/>
        </p:nvSpPr>
        <p:spPr>
          <a:xfrm>
            <a:off x="944968" y="1676400"/>
            <a:ext cx="22494063"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780" name="Slide Number"/>
          <p:cNvSpPr txBox="1">
            <a:spLocks noGrp="1"/>
          </p:cNvSpPr>
          <p:nvPr>
            <p:ph type="sldNum" sz="quarter" idx="2"/>
          </p:nvPr>
        </p:nvSpPr>
        <p:spPr>
          <a:xfrm>
            <a:off x="23942021" y="13268962"/>
            <a:ext cx="441979" cy="447039"/>
          </a:xfrm>
          <a:prstGeom prst="rect">
            <a:avLst/>
          </a:prstGeom>
        </p:spPr>
        <p:txBody>
          <a:bodyPr lIns="45718" tIns="45718" rIns="45718" bIns="45718" anchor="b"/>
          <a:lstStyle>
            <a:lvl1pPr algn="r">
              <a:defRPr sz="2400">
                <a:latin typeface="Roboto Light"/>
                <a:ea typeface="Roboto Light"/>
                <a:cs typeface="Roboto Light"/>
                <a:sym typeface="Roboto Light"/>
              </a:defRPr>
            </a:lvl1pPr>
          </a:lstStyle>
          <a:p>
            <a:fld id="{86CB4B4D-7CA3-9044-876B-883B54F8677D}" type="slidenum">
              <a:rPr/>
              <a:pPr/>
              <a:t>‹#›</a:t>
            </a:fld>
            <a:endParaRPr/>
          </a:p>
        </p:txBody>
      </p:sp>
    </p:spTree>
    <p:extLst>
      <p:ext uri="{BB962C8B-B14F-4D97-AF65-F5344CB8AC3E}">
        <p14:creationId xmlns:p14="http://schemas.microsoft.com/office/powerpoint/2010/main" val="1726163160"/>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535353"/>
        </a:solidFill>
        <a:effectLst/>
      </p:bgPr>
    </p:bg>
    <p:spTree>
      <p:nvGrpSpPr>
        <p:cNvPr id="1" name=""/>
        <p:cNvGrpSpPr/>
        <p:nvPr/>
      </p:nvGrpSpPr>
      <p:grpSpPr>
        <a:xfrm>
          <a:off x="0" y="0"/>
          <a:ext cx="0" cy="0"/>
          <a:chOff x="0" y="0"/>
          <a:chExt cx="0" cy="0"/>
        </a:xfrm>
      </p:grpSpPr>
      <p:sp>
        <p:nvSpPr>
          <p:cNvPr id="787" name="Title Text"/>
          <p:cNvSpPr txBox="1">
            <a:spLocks noGrp="1"/>
          </p:cNvSpPr>
          <p:nvPr>
            <p:ph type="title"/>
          </p:nvPr>
        </p:nvSpPr>
        <p:spPr>
          <a:xfrm>
            <a:off x="4779433" y="9982200"/>
            <a:ext cx="14630402" cy="1133476"/>
          </a:xfrm>
          <a:prstGeom prst="rect">
            <a:avLst/>
          </a:prstGeom>
        </p:spPr>
        <p:txBody>
          <a:bodyPr lIns="45718" tIns="45718" rIns="45718" bIns="45718" anchor="b"/>
          <a:lstStyle>
            <a:lvl1pPr algn="l">
              <a:defRPr sz="4000"/>
            </a:lvl1pPr>
          </a:lstStyle>
          <a:p>
            <a:r>
              <a:t>Title Text</a:t>
            </a:r>
          </a:p>
        </p:txBody>
      </p:sp>
      <p:sp>
        <p:nvSpPr>
          <p:cNvPr id="788" name="Picture Placeholder 2"/>
          <p:cNvSpPr>
            <a:spLocks noGrp="1"/>
          </p:cNvSpPr>
          <p:nvPr>
            <p:ph type="pic" sz="half" idx="13"/>
          </p:nvPr>
        </p:nvSpPr>
        <p:spPr>
          <a:xfrm>
            <a:off x="4779433" y="1962150"/>
            <a:ext cx="14630402" cy="8229600"/>
          </a:xfrm>
          <a:prstGeom prst="rect">
            <a:avLst/>
          </a:prstGeom>
        </p:spPr>
        <p:txBody>
          <a:bodyPr lIns="91439" tIns="45719" rIns="91439" bIns="45719">
            <a:noAutofit/>
          </a:bodyPr>
          <a:lstStyle/>
          <a:p>
            <a:endParaRPr/>
          </a:p>
        </p:txBody>
      </p:sp>
      <p:sp>
        <p:nvSpPr>
          <p:cNvPr id="789" name="Body Level One…"/>
          <p:cNvSpPr txBox="1">
            <a:spLocks noGrp="1"/>
          </p:cNvSpPr>
          <p:nvPr>
            <p:ph type="body" sz="quarter" idx="1"/>
          </p:nvPr>
        </p:nvSpPr>
        <p:spPr>
          <a:xfrm>
            <a:off x="4779433" y="11115675"/>
            <a:ext cx="14630402" cy="1609725"/>
          </a:xfrm>
          <a:prstGeom prst="rect">
            <a:avLst/>
          </a:prstGeom>
        </p:spPr>
        <p:txBody>
          <a:bodyPr lIns="45718" tIns="45718" rIns="45718" bIns="45718"/>
          <a:lstStyle>
            <a:lvl1pPr marL="0" indent="0">
              <a:spcBef>
                <a:spcPts val="600"/>
              </a:spcBef>
              <a:defRPr sz="2800"/>
            </a:lvl1pPr>
            <a:lvl2pPr marL="0">
              <a:spcBef>
                <a:spcPts val="600"/>
              </a:spcBef>
              <a:defRPr sz="2800"/>
            </a:lvl2pPr>
            <a:lvl3pPr marL="0">
              <a:spcBef>
                <a:spcPts val="600"/>
              </a:spcBef>
              <a:defRPr sz="2800"/>
            </a:lvl3pPr>
            <a:lvl4pPr marL="0">
              <a:spcBef>
                <a:spcPts val="600"/>
              </a:spcBef>
              <a:defRPr sz="2800"/>
            </a:lvl4pPr>
            <a:lvl5pPr marL="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90" name="Line"/>
          <p:cNvSpPr/>
          <p:nvPr/>
        </p:nvSpPr>
        <p:spPr>
          <a:xfrm>
            <a:off x="944968" y="1676400"/>
            <a:ext cx="22494063"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791"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43207092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8" name="Title Text"/>
          <p:cNvSpPr txBox="1">
            <a:spLocks noGrp="1"/>
          </p:cNvSpPr>
          <p:nvPr>
            <p:ph type="title"/>
          </p:nvPr>
        </p:nvSpPr>
        <p:spPr>
          <a:xfrm>
            <a:off x="1926168" y="8813800"/>
            <a:ext cx="20726401" cy="2724151"/>
          </a:xfrm>
          <a:prstGeom prst="rect">
            <a:avLst/>
          </a:prstGeom>
        </p:spPr>
        <p:txBody>
          <a:bodyPr lIns="45719" tIns="45719" rIns="45719" bIns="45719" anchor="t"/>
          <a:lstStyle>
            <a:lvl1pPr defTabSz="914400">
              <a:defRPr sz="8000" cap="all">
                <a:latin typeface="Roboto Bold"/>
                <a:ea typeface="Roboto Bold"/>
                <a:cs typeface="Roboto Bold"/>
                <a:sym typeface="Roboto Bold"/>
              </a:defRPr>
            </a:lvl1pPr>
          </a:lstStyle>
          <a:p>
            <a:r>
              <a:t>Title Text</a:t>
            </a:r>
          </a:p>
        </p:txBody>
      </p:sp>
      <p:sp>
        <p:nvSpPr>
          <p:cNvPr id="149" name="Body Level One…"/>
          <p:cNvSpPr txBox="1">
            <a:spLocks noGrp="1"/>
          </p:cNvSpPr>
          <p:nvPr>
            <p:ph type="body" sz="quarter" idx="1"/>
          </p:nvPr>
        </p:nvSpPr>
        <p:spPr>
          <a:xfrm>
            <a:off x="1926168" y="5813426"/>
            <a:ext cx="20726401" cy="3000375"/>
          </a:xfrm>
          <a:prstGeom prst="rect">
            <a:avLst/>
          </a:prstGeom>
        </p:spPr>
        <p:txBody>
          <a:bodyPr lIns="45719" tIns="45719" rIns="45719" bIns="45719" anchor="b"/>
          <a:lstStyle>
            <a:lvl1pPr marL="0" indent="0" defTabSz="914400">
              <a:spcBef>
                <a:spcPts val="900"/>
              </a:spcBef>
              <a:buClrTx/>
              <a:buSzTx/>
              <a:buNone/>
              <a:defRPr sz="4000"/>
            </a:lvl1pPr>
            <a:lvl2pPr marL="0" indent="914400" defTabSz="914400">
              <a:spcBef>
                <a:spcPts val="900"/>
              </a:spcBef>
              <a:buClrTx/>
              <a:buSzTx/>
              <a:buNone/>
              <a:defRPr sz="4000"/>
            </a:lvl2pPr>
            <a:lvl3pPr marL="0" indent="1828800" defTabSz="914400">
              <a:spcBef>
                <a:spcPts val="900"/>
              </a:spcBef>
              <a:buClrTx/>
              <a:buSzTx/>
              <a:buNone/>
              <a:defRPr sz="4000"/>
            </a:lvl3pPr>
            <a:lvl4pPr marL="0" indent="2743200" defTabSz="914400">
              <a:spcBef>
                <a:spcPts val="900"/>
              </a:spcBef>
              <a:buClrTx/>
              <a:buSzTx/>
              <a:buNone/>
              <a:defRPr sz="4000"/>
            </a:lvl4pPr>
            <a:lvl5pPr marL="0" indent="3657600" defTabSz="914400">
              <a:spcBef>
                <a:spcPts val="900"/>
              </a:spcBef>
              <a:buClrTx/>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solidFill>
          <a:srgbClr val="535353"/>
        </a:solidFill>
        <a:effectLst/>
      </p:bgPr>
    </p:bg>
    <p:spTree>
      <p:nvGrpSpPr>
        <p:cNvPr id="1" name=""/>
        <p:cNvGrpSpPr/>
        <p:nvPr/>
      </p:nvGrpSpPr>
      <p:grpSpPr>
        <a:xfrm>
          <a:off x="0" y="0"/>
          <a:ext cx="0" cy="0"/>
          <a:chOff x="0" y="0"/>
          <a:chExt cx="0" cy="0"/>
        </a:xfrm>
      </p:grpSpPr>
      <p:sp>
        <p:nvSpPr>
          <p:cNvPr id="798" name="Title Text"/>
          <p:cNvSpPr txBox="1">
            <a:spLocks noGrp="1"/>
          </p:cNvSpPr>
          <p:nvPr>
            <p:ph type="title"/>
          </p:nvPr>
        </p:nvSpPr>
        <p:spPr>
          <a:xfrm>
            <a:off x="0" y="0"/>
            <a:ext cx="24384000" cy="1625600"/>
          </a:xfrm>
          <a:prstGeom prst="rect">
            <a:avLst/>
          </a:prstGeom>
        </p:spPr>
        <p:txBody>
          <a:bodyPr lIns="45718" tIns="45718" rIns="45718" bIns="45718"/>
          <a:lstStyle/>
          <a:p>
            <a:r>
              <a:t>Title Text</a:t>
            </a:r>
          </a:p>
        </p:txBody>
      </p:sp>
      <p:sp>
        <p:nvSpPr>
          <p:cNvPr id="799" name="Body Level One…"/>
          <p:cNvSpPr txBox="1">
            <a:spLocks noGrp="1"/>
          </p:cNvSpPr>
          <p:nvPr>
            <p:ph type="body" idx="1"/>
          </p:nvPr>
        </p:nvSpPr>
        <p:spPr>
          <a:xfrm>
            <a:off x="1248834" y="3105150"/>
            <a:ext cx="21945602" cy="7772400"/>
          </a:xfrm>
          <a:prstGeom prst="rect">
            <a:avLst/>
          </a:prstGeom>
        </p:spPr>
        <p:txBody>
          <a:bodyPr lIns="45718" tIns="45718" rIns="45718" bIns="45718"/>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800" name="Line"/>
          <p:cNvSpPr/>
          <p:nvPr/>
        </p:nvSpPr>
        <p:spPr>
          <a:xfrm>
            <a:off x="944968" y="1676400"/>
            <a:ext cx="22494063"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801"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030319596"/>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solidFill>
          <a:srgbClr val="535353"/>
        </a:solidFill>
        <a:effectLst/>
      </p:bgPr>
    </p:bg>
    <p:spTree>
      <p:nvGrpSpPr>
        <p:cNvPr id="1" name=""/>
        <p:cNvGrpSpPr/>
        <p:nvPr/>
      </p:nvGrpSpPr>
      <p:grpSpPr>
        <a:xfrm>
          <a:off x="0" y="0"/>
          <a:ext cx="0" cy="0"/>
          <a:chOff x="0" y="0"/>
          <a:chExt cx="0" cy="0"/>
        </a:xfrm>
      </p:grpSpPr>
      <p:sp>
        <p:nvSpPr>
          <p:cNvPr id="808" name="Title Text"/>
          <p:cNvSpPr txBox="1">
            <a:spLocks noGrp="1"/>
          </p:cNvSpPr>
          <p:nvPr>
            <p:ph type="title"/>
          </p:nvPr>
        </p:nvSpPr>
        <p:spPr>
          <a:xfrm>
            <a:off x="18288000" y="2"/>
            <a:ext cx="6096000" cy="10877551"/>
          </a:xfrm>
          <a:prstGeom prst="rect">
            <a:avLst/>
          </a:prstGeom>
        </p:spPr>
        <p:txBody>
          <a:bodyPr lIns="45718" tIns="45718" rIns="45718" bIns="45718"/>
          <a:lstStyle/>
          <a:p>
            <a:r>
              <a:t>Title Text</a:t>
            </a:r>
          </a:p>
        </p:txBody>
      </p:sp>
      <p:sp>
        <p:nvSpPr>
          <p:cNvPr id="809" name="Body Level One…"/>
          <p:cNvSpPr txBox="1">
            <a:spLocks noGrp="1"/>
          </p:cNvSpPr>
          <p:nvPr>
            <p:ph type="body" idx="1"/>
          </p:nvPr>
        </p:nvSpPr>
        <p:spPr>
          <a:xfrm>
            <a:off x="1168400" y="2387601"/>
            <a:ext cx="17881600" cy="10877552"/>
          </a:xfrm>
          <a:prstGeom prst="rect">
            <a:avLst/>
          </a:prstGeom>
        </p:spPr>
        <p:txBody>
          <a:bodyPr lIns="45718" tIns="45718" rIns="45718" bIns="45718"/>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810" name="Line"/>
          <p:cNvSpPr/>
          <p:nvPr/>
        </p:nvSpPr>
        <p:spPr>
          <a:xfrm>
            <a:off x="944968" y="1676400"/>
            <a:ext cx="22494063"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811"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224311707"/>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2_Custom Layout">
    <p:bg>
      <p:bgPr>
        <a:solidFill>
          <a:srgbClr val="535353"/>
        </a:solidFill>
        <a:effectLst/>
      </p:bgPr>
    </p:bg>
    <p:spTree>
      <p:nvGrpSpPr>
        <p:cNvPr id="1" name=""/>
        <p:cNvGrpSpPr/>
        <p:nvPr/>
      </p:nvGrpSpPr>
      <p:grpSpPr>
        <a:xfrm>
          <a:off x="0" y="0"/>
          <a:ext cx="0" cy="0"/>
          <a:chOff x="0" y="0"/>
          <a:chExt cx="0" cy="0"/>
        </a:xfrm>
      </p:grpSpPr>
      <p:sp>
        <p:nvSpPr>
          <p:cNvPr id="818" name="Line"/>
          <p:cNvSpPr/>
          <p:nvPr/>
        </p:nvSpPr>
        <p:spPr>
          <a:xfrm>
            <a:off x="944968" y="1676400"/>
            <a:ext cx="22494063"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819" name="Title Text"/>
          <p:cNvSpPr txBox="1"/>
          <p:nvPr/>
        </p:nvSpPr>
        <p:spPr>
          <a:xfrm>
            <a:off x="1490134" y="285702"/>
            <a:ext cx="21560368" cy="128588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820" name="Slide Number"/>
          <p:cNvSpPr txBox="1">
            <a:spLocks noGrp="1"/>
          </p:cNvSpPr>
          <p:nvPr>
            <p:ph type="sldNum" sz="quarter" idx="2"/>
          </p:nvPr>
        </p:nvSpPr>
        <p:spPr>
          <a:xfrm>
            <a:off x="22644466" y="12923196"/>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349995990"/>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3_One line title and bullet text">
    <p:bg>
      <p:bgPr>
        <a:solidFill>
          <a:srgbClr val="535353"/>
        </a:solidFill>
        <a:effectLst/>
      </p:bgPr>
    </p:bg>
    <p:spTree>
      <p:nvGrpSpPr>
        <p:cNvPr id="1" name=""/>
        <p:cNvGrpSpPr/>
        <p:nvPr/>
      </p:nvGrpSpPr>
      <p:grpSpPr>
        <a:xfrm>
          <a:off x="0" y="0"/>
          <a:ext cx="0" cy="0"/>
          <a:chOff x="0" y="0"/>
          <a:chExt cx="0" cy="0"/>
        </a:xfrm>
      </p:grpSpPr>
      <p:sp>
        <p:nvSpPr>
          <p:cNvPr id="827" name="Body Level One…"/>
          <p:cNvSpPr txBox="1">
            <a:spLocks noGrp="1"/>
          </p:cNvSpPr>
          <p:nvPr>
            <p:ph type="body" idx="1"/>
          </p:nvPr>
        </p:nvSpPr>
        <p:spPr>
          <a:xfrm>
            <a:off x="925284" y="3064933"/>
            <a:ext cx="22530264" cy="7861304"/>
          </a:xfrm>
          <a:prstGeom prst="rect">
            <a:avLst/>
          </a:prstGeom>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828" name="TextBox 17"/>
          <p:cNvSpPr txBox="1"/>
          <p:nvPr/>
        </p:nvSpPr>
        <p:spPr>
          <a:xfrm>
            <a:off x="-3948225" y="905342"/>
            <a:ext cx="3652738" cy="5758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r">
              <a:defRPr sz="2000">
                <a:solidFill>
                  <a:srgbClr val="404040"/>
                </a:solidFill>
                <a:latin typeface="Arial"/>
                <a:ea typeface="Arial"/>
                <a:cs typeface="Arial"/>
                <a:sym typeface="Arial"/>
              </a:defRPr>
            </a:pPr>
            <a:r>
              <a:rPr sz="2000">
                <a:solidFill>
                  <a:srgbClr val="404040"/>
                </a:solidFill>
              </a:rPr>
              <a:t>Overskrift én linje</a:t>
            </a:r>
            <a:br>
              <a:rPr sz="2000">
                <a:solidFill>
                  <a:srgbClr val="404040"/>
                </a:solidFill>
              </a:rPr>
            </a:br>
            <a:r>
              <a:rPr sz="2000">
                <a:solidFill>
                  <a:srgbClr val="404040"/>
                </a:solidFill>
              </a:rPr>
              <a:t>Bold eller Regular</a:t>
            </a:r>
          </a:p>
        </p:txBody>
      </p:sp>
      <p:sp>
        <p:nvSpPr>
          <p:cNvPr id="829" name="Line"/>
          <p:cNvSpPr/>
          <p:nvPr/>
        </p:nvSpPr>
        <p:spPr>
          <a:xfrm>
            <a:off x="944968" y="1676400"/>
            <a:ext cx="22494063"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830" name="Title Text"/>
          <p:cNvSpPr txBox="1"/>
          <p:nvPr/>
        </p:nvSpPr>
        <p:spPr>
          <a:xfrm>
            <a:off x="1490134" y="285702"/>
            <a:ext cx="21560368" cy="128588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831" name="Slide Number"/>
          <p:cNvSpPr txBox="1">
            <a:spLocks noGrp="1"/>
          </p:cNvSpPr>
          <p:nvPr>
            <p:ph type="sldNum" sz="quarter" idx="2"/>
          </p:nvPr>
        </p:nvSpPr>
        <p:spPr>
          <a:xfrm>
            <a:off x="17722033" y="12409443"/>
            <a:ext cx="510737" cy="510539"/>
          </a:xfrm>
          <a:prstGeom prst="rect">
            <a:avLst/>
          </a:prstGeom>
        </p:spPr>
        <p:txBody>
          <a:bodyPr lIns="45718" tIns="45718" rIns="45718" bIns="45718" anchor="b"/>
          <a:lstStyle>
            <a:lvl1pPr algn="r">
              <a:defRPr sz="2400">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145219900"/>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535353"/>
        </a:solidFill>
        <a:effectLst/>
      </p:bgPr>
    </p:bg>
    <p:spTree>
      <p:nvGrpSpPr>
        <p:cNvPr id="1" name=""/>
        <p:cNvGrpSpPr/>
        <p:nvPr/>
      </p:nvGrpSpPr>
      <p:grpSpPr>
        <a:xfrm>
          <a:off x="0" y="0"/>
          <a:ext cx="0" cy="0"/>
          <a:chOff x="0" y="0"/>
          <a:chExt cx="0" cy="0"/>
        </a:xfrm>
      </p:grpSpPr>
      <p:sp>
        <p:nvSpPr>
          <p:cNvPr id="838" name="Body Level One…"/>
          <p:cNvSpPr txBox="1">
            <a:spLocks noGrp="1"/>
          </p:cNvSpPr>
          <p:nvPr>
            <p:ph type="body" sz="quarter" idx="1"/>
          </p:nvPr>
        </p:nvSpPr>
        <p:spPr>
          <a:xfrm>
            <a:off x="3657600" y="7772400"/>
            <a:ext cx="17068800" cy="3505200"/>
          </a:xfrm>
          <a:prstGeom prst="rect">
            <a:avLst/>
          </a:prstGeom>
        </p:spPr>
        <p:txBody>
          <a:bodyPr lIns="45718" tIns="45718" rIns="45718" bIns="45718"/>
          <a:lstStyle>
            <a:lvl1pPr marL="0" indent="0" algn="ctr"/>
            <a:lvl2pPr marL="0" algn="ctr"/>
            <a:lvl3pPr marL="0" algn="ctr"/>
            <a:lvl4pPr marL="0" algn="ctr"/>
            <a:lvl5pPr marL="0" algn="ctr"/>
          </a:lstStyle>
          <a:p>
            <a:r>
              <a:t>Body Level One</a:t>
            </a:r>
          </a:p>
          <a:p>
            <a:pPr lvl="1"/>
            <a:r>
              <a:t>Body Level Two</a:t>
            </a:r>
          </a:p>
          <a:p>
            <a:pPr lvl="2"/>
            <a:r>
              <a:t>Body Level Three</a:t>
            </a:r>
          </a:p>
          <a:p>
            <a:pPr lvl="3"/>
            <a:r>
              <a:t>Body Level Four</a:t>
            </a:r>
          </a:p>
          <a:p>
            <a:pPr lvl="4"/>
            <a:r>
              <a:t>Body Level Five</a:t>
            </a:r>
          </a:p>
        </p:txBody>
      </p:sp>
      <p:sp>
        <p:nvSpPr>
          <p:cNvPr id="839" name="Line"/>
          <p:cNvSpPr/>
          <p:nvPr/>
        </p:nvSpPr>
        <p:spPr>
          <a:xfrm>
            <a:off x="944968" y="1676400"/>
            <a:ext cx="22494063"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840" name="Title Text"/>
          <p:cNvSpPr txBox="1"/>
          <p:nvPr/>
        </p:nvSpPr>
        <p:spPr>
          <a:xfrm>
            <a:off x="1490134" y="4298903"/>
            <a:ext cx="21560368" cy="128588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841"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207830723"/>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535353"/>
        </a:solidFill>
        <a:effectLst/>
      </p:bgPr>
    </p:bg>
    <p:spTree>
      <p:nvGrpSpPr>
        <p:cNvPr id="1" name=""/>
        <p:cNvGrpSpPr/>
        <p:nvPr/>
      </p:nvGrpSpPr>
      <p:grpSpPr>
        <a:xfrm>
          <a:off x="0" y="0"/>
          <a:ext cx="0" cy="0"/>
          <a:chOff x="0" y="0"/>
          <a:chExt cx="0" cy="0"/>
        </a:xfrm>
      </p:grpSpPr>
      <p:sp>
        <p:nvSpPr>
          <p:cNvPr id="848" name="Body Level One…"/>
          <p:cNvSpPr txBox="1">
            <a:spLocks noGrp="1"/>
          </p:cNvSpPr>
          <p:nvPr>
            <p:ph type="body" idx="1"/>
          </p:nvPr>
        </p:nvSpPr>
        <p:spPr>
          <a:xfrm>
            <a:off x="1248835" y="3105150"/>
            <a:ext cx="21945602" cy="7772400"/>
          </a:xfrm>
          <a:prstGeom prst="rect">
            <a:avLst/>
          </a:prstGeom>
        </p:spPr>
        <p:txBody>
          <a:bodyPr lIns="45718" tIns="45718" rIns="45718" bIns="45718"/>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849" name="Line"/>
          <p:cNvSpPr/>
          <p:nvPr/>
        </p:nvSpPr>
        <p:spPr>
          <a:xfrm>
            <a:off x="944968" y="1676400"/>
            <a:ext cx="22494063"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850" name="Title Text"/>
          <p:cNvSpPr txBox="1"/>
          <p:nvPr/>
        </p:nvSpPr>
        <p:spPr>
          <a:xfrm>
            <a:off x="1490134" y="285702"/>
            <a:ext cx="21560368" cy="128588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851"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312332431"/>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535353"/>
        </a:solidFill>
        <a:effectLst/>
      </p:bgPr>
    </p:bg>
    <p:spTree>
      <p:nvGrpSpPr>
        <p:cNvPr id="1" name=""/>
        <p:cNvGrpSpPr/>
        <p:nvPr/>
      </p:nvGrpSpPr>
      <p:grpSpPr>
        <a:xfrm>
          <a:off x="0" y="0"/>
          <a:ext cx="0" cy="0"/>
          <a:chOff x="0" y="0"/>
          <a:chExt cx="0" cy="0"/>
        </a:xfrm>
      </p:grpSpPr>
      <p:sp>
        <p:nvSpPr>
          <p:cNvPr id="858" name="Title Text"/>
          <p:cNvSpPr txBox="1">
            <a:spLocks noGrp="1"/>
          </p:cNvSpPr>
          <p:nvPr>
            <p:ph type="title"/>
          </p:nvPr>
        </p:nvSpPr>
        <p:spPr>
          <a:xfrm>
            <a:off x="1926168" y="8813800"/>
            <a:ext cx="20726402" cy="2724151"/>
          </a:xfrm>
          <a:prstGeom prst="rect">
            <a:avLst/>
          </a:prstGeom>
        </p:spPr>
        <p:txBody>
          <a:bodyPr lIns="45718" tIns="45718" rIns="45718" bIns="45718" anchor="t"/>
          <a:lstStyle>
            <a:lvl1pPr algn="l">
              <a:defRPr sz="8000" cap="all"/>
            </a:lvl1pPr>
          </a:lstStyle>
          <a:p>
            <a:r>
              <a:t>Title Text</a:t>
            </a:r>
          </a:p>
        </p:txBody>
      </p:sp>
      <p:sp>
        <p:nvSpPr>
          <p:cNvPr id="859" name="Body Level One…"/>
          <p:cNvSpPr txBox="1">
            <a:spLocks noGrp="1"/>
          </p:cNvSpPr>
          <p:nvPr>
            <p:ph type="body" sz="quarter" idx="1"/>
          </p:nvPr>
        </p:nvSpPr>
        <p:spPr>
          <a:xfrm>
            <a:off x="1926168" y="5813426"/>
            <a:ext cx="20726402" cy="3000376"/>
          </a:xfrm>
          <a:prstGeom prst="rect">
            <a:avLst/>
          </a:prstGeom>
        </p:spPr>
        <p:txBody>
          <a:bodyPr lIns="45718" tIns="45718" rIns="45718" bIns="45718" anchor="b"/>
          <a:lstStyle>
            <a:lvl1pPr marL="0" indent="0">
              <a:spcBef>
                <a:spcPts val="900"/>
              </a:spcBef>
              <a:defRPr sz="4000"/>
            </a:lvl1pPr>
            <a:lvl2pPr marL="0">
              <a:spcBef>
                <a:spcPts val="900"/>
              </a:spcBef>
              <a:defRPr sz="4000"/>
            </a:lvl2pPr>
            <a:lvl3pPr marL="0">
              <a:spcBef>
                <a:spcPts val="900"/>
              </a:spcBef>
              <a:defRPr sz="4000"/>
            </a:lvl3pPr>
            <a:lvl4pPr marL="0">
              <a:spcBef>
                <a:spcPts val="900"/>
              </a:spcBef>
              <a:defRPr sz="4000"/>
            </a:lvl4pPr>
            <a:lvl5pPr marL="0">
              <a:spcBef>
                <a:spcPts val="900"/>
              </a:spcBef>
              <a:defRPr sz="4000"/>
            </a:lvl5pPr>
          </a:lstStyle>
          <a:p>
            <a:r>
              <a:t>Body Level One</a:t>
            </a:r>
          </a:p>
          <a:p>
            <a:pPr lvl="1"/>
            <a:r>
              <a:t>Body Level Two</a:t>
            </a:r>
          </a:p>
          <a:p>
            <a:pPr lvl="2"/>
            <a:r>
              <a:t>Body Level Three</a:t>
            </a:r>
          </a:p>
          <a:p>
            <a:pPr lvl="3"/>
            <a:r>
              <a:t>Body Level Four</a:t>
            </a:r>
          </a:p>
          <a:p>
            <a:pPr lvl="4"/>
            <a:r>
              <a:t>Body Level Five</a:t>
            </a:r>
          </a:p>
        </p:txBody>
      </p:sp>
      <p:sp>
        <p:nvSpPr>
          <p:cNvPr id="860" name="Line"/>
          <p:cNvSpPr/>
          <p:nvPr/>
        </p:nvSpPr>
        <p:spPr>
          <a:xfrm>
            <a:off x="944968" y="1676400"/>
            <a:ext cx="22494063"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861"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510953744"/>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535353"/>
        </a:solidFill>
        <a:effectLst/>
      </p:bgPr>
    </p:bg>
    <p:spTree>
      <p:nvGrpSpPr>
        <p:cNvPr id="1" name=""/>
        <p:cNvGrpSpPr/>
        <p:nvPr/>
      </p:nvGrpSpPr>
      <p:grpSpPr>
        <a:xfrm>
          <a:off x="0" y="0"/>
          <a:ext cx="0" cy="0"/>
          <a:chOff x="0" y="0"/>
          <a:chExt cx="0" cy="0"/>
        </a:xfrm>
      </p:grpSpPr>
      <p:sp>
        <p:nvSpPr>
          <p:cNvPr id="868" name="Body Level One…"/>
          <p:cNvSpPr txBox="1">
            <a:spLocks noGrp="1"/>
          </p:cNvSpPr>
          <p:nvPr>
            <p:ph type="body" sz="quarter" idx="1"/>
          </p:nvPr>
        </p:nvSpPr>
        <p:spPr>
          <a:xfrm>
            <a:off x="1219200" y="3070225"/>
            <a:ext cx="10626495" cy="4428333"/>
          </a:xfrm>
          <a:prstGeom prst="rect">
            <a:avLst/>
          </a:prstGeom>
        </p:spPr>
        <p:txBody>
          <a:bodyPr lIns="45718" tIns="45718" rIns="45718" bIns="45718" anchor="b"/>
          <a:lstStyle>
            <a:lvl1pPr marL="0" indent="0">
              <a:spcBef>
                <a:spcPts val="1100"/>
              </a:spcBef>
              <a:defRPr sz="4800" b="1">
                <a:latin typeface="Arial"/>
                <a:ea typeface="Arial"/>
                <a:cs typeface="Arial"/>
                <a:sym typeface="Arial"/>
              </a:defRPr>
            </a:lvl1pPr>
            <a:lvl2pPr marL="0">
              <a:spcBef>
                <a:spcPts val="1100"/>
              </a:spcBef>
              <a:defRPr sz="4800" b="1">
                <a:latin typeface="Arial"/>
                <a:ea typeface="Arial"/>
                <a:cs typeface="Arial"/>
                <a:sym typeface="Arial"/>
              </a:defRPr>
            </a:lvl2pPr>
            <a:lvl3pPr marL="0">
              <a:spcBef>
                <a:spcPts val="1100"/>
              </a:spcBef>
              <a:defRPr sz="4800" b="1">
                <a:latin typeface="Arial"/>
                <a:ea typeface="Arial"/>
                <a:cs typeface="Arial"/>
                <a:sym typeface="Arial"/>
              </a:defRPr>
            </a:lvl3pPr>
            <a:lvl4pPr marL="0">
              <a:spcBef>
                <a:spcPts val="1100"/>
              </a:spcBef>
              <a:defRPr sz="4800" b="1">
                <a:latin typeface="Arial"/>
                <a:ea typeface="Arial"/>
                <a:cs typeface="Arial"/>
                <a:sym typeface="Arial"/>
              </a:defRPr>
            </a:lvl4pPr>
            <a:lvl5pPr marL="0">
              <a:spcBef>
                <a:spcPts val="1100"/>
              </a:spcBef>
              <a:defRPr sz="48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9" name="Text Placeholder 4"/>
          <p:cNvSpPr>
            <a:spLocks noGrp="1"/>
          </p:cNvSpPr>
          <p:nvPr>
            <p:ph type="body" sz="half" idx="13"/>
          </p:nvPr>
        </p:nvSpPr>
        <p:spPr>
          <a:xfrm>
            <a:off x="12386733" y="3070225"/>
            <a:ext cx="10778070" cy="8680848"/>
          </a:xfrm>
          <a:prstGeom prst="rect">
            <a:avLst/>
          </a:prstGeom>
        </p:spPr>
        <p:txBody>
          <a:bodyPr lIns="45718" tIns="45718" rIns="45718" bIns="45718" anchor="b"/>
          <a:lstStyle/>
          <a:p>
            <a:pPr marL="611187" indent="-611187" defTabSz="821529">
              <a:spcBef>
                <a:spcPts val="5900"/>
              </a:spcBef>
              <a:buClr>
                <a:srgbClr val="FFFFFF"/>
              </a:buClr>
              <a:buSzPct val="145000"/>
              <a:buChar char="•"/>
              <a:defRPr sz="4400"/>
            </a:pPr>
            <a:endParaRPr/>
          </a:p>
        </p:txBody>
      </p:sp>
      <p:sp>
        <p:nvSpPr>
          <p:cNvPr id="870" name="Line"/>
          <p:cNvSpPr/>
          <p:nvPr/>
        </p:nvSpPr>
        <p:spPr>
          <a:xfrm>
            <a:off x="944968" y="1676400"/>
            <a:ext cx="22494063"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871" name="Title Text"/>
          <p:cNvSpPr txBox="1"/>
          <p:nvPr/>
        </p:nvSpPr>
        <p:spPr>
          <a:xfrm>
            <a:off x="1490134" y="285702"/>
            <a:ext cx="21560368" cy="128588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872"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620381535"/>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535353"/>
        </a:solidFill>
        <a:effectLst/>
      </p:bgPr>
    </p:bg>
    <p:spTree>
      <p:nvGrpSpPr>
        <p:cNvPr id="1" name=""/>
        <p:cNvGrpSpPr/>
        <p:nvPr/>
      </p:nvGrpSpPr>
      <p:grpSpPr>
        <a:xfrm>
          <a:off x="0" y="0"/>
          <a:ext cx="0" cy="0"/>
          <a:chOff x="0" y="0"/>
          <a:chExt cx="0" cy="0"/>
        </a:xfrm>
      </p:grpSpPr>
      <p:sp>
        <p:nvSpPr>
          <p:cNvPr id="879" name="Line"/>
          <p:cNvSpPr/>
          <p:nvPr/>
        </p:nvSpPr>
        <p:spPr>
          <a:xfrm>
            <a:off x="944968" y="1676400"/>
            <a:ext cx="22494063"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880" name="Title Text"/>
          <p:cNvSpPr txBox="1"/>
          <p:nvPr/>
        </p:nvSpPr>
        <p:spPr>
          <a:xfrm>
            <a:off x="1490134" y="285702"/>
            <a:ext cx="21560368" cy="128588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881"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163530151"/>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535353"/>
        </a:solidFill>
        <a:effectLst/>
      </p:bgPr>
    </p:bg>
    <p:spTree>
      <p:nvGrpSpPr>
        <p:cNvPr id="1" name=""/>
        <p:cNvGrpSpPr/>
        <p:nvPr/>
      </p:nvGrpSpPr>
      <p:grpSpPr>
        <a:xfrm>
          <a:off x="0" y="0"/>
          <a:ext cx="0" cy="0"/>
          <a:chOff x="0" y="0"/>
          <a:chExt cx="0" cy="0"/>
        </a:xfrm>
      </p:grpSpPr>
      <p:sp>
        <p:nvSpPr>
          <p:cNvPr id="888" name="Title Text"/>
          <p:cNvSpPr txBox="1">
            <a:spLocks noGrp="1"/>
          </p:cNvSpPr>
          <p:nvPr>
            <p:ph type="title"/>
          </p:nvPr>
        </p:nvSpPr>
        <p:spPr>
          <a:xfrm>
            <a:off x="4779435" y="10490200"/>
            <a:ext cx="14630402" cy="1133476"/>
          </a:xfrm>
          <a:prstGeom prst="rect">
            <a:avLst/>
          </a:prstGeom>
        </p:spPr>
        <p:txBody>
          <a:bodyPr lIns="45718" tIns="45718" rIns="45718" bIns="45718" anchor="b"/>
          <a:lstStyle>
            <a:lvl1pPr algn="l">
              <a:defRPr sz="4000"/>
            </a:lvl1pPr>
          </a:lstStyle>
          <a:p>
            <a:r>
              <a:t>Title Text</a:t>
            </a:r>
          </a:p>
        </p:txBody>
      </p:sp>
      <p:sp>
        <p:nvSpPr>
          <p:cNvPr id="889" name="Picture Placeholder 2"/>
          <p:cNvSpPr>
            <a:spLocks noGrp="1"/>
          </p:cNvSpPr>
          <p:nvPr>
            <p:ph type="pic" sz="half" idx="13"/>
          </p:nvPr>
        </p:nvSpPr>
        <p:spPr>
          <a:xfrm>
            <a:off x="4779435" y="2114550"/>
            <a:ext cx="14630402" cy="8229600"/>
          </a:xfrm>
          <a:prstGeom prst="rect">
            <a:avLst/>
          </a:prstGeom>
        </p:spPr>
        <p:txBody>
          <a:bodyPr lIns="91439" tIns="45719" rIns="91439" bIns="45719">
            <a:noAutofit/>
          </a:bodyPr>
          <a:lstStyle/>
          <a:p>
            <a:endParaRPr/>
          </a:p>
        </p:txBody>
      </p:sp>
      <p:sp>
        <p:nvSpPr>
          <p:cNvPr id="890" name="Body Level One…"/>
          <p:cNvSpPr txBox="1">
            <a:spLocks noGrp="1"/>
          </p:cNvSpPr>
          <p:nvPr>
            <p:ph type="body" sz="quarter" idx="1"/>
          </p:nvPr>
        </p:nvSpPr>
        <p:spPr>
          <a:xfrm>
            <a:off x="4779435" y="11623675"/>
            <a:ext cx="14630402" cy="1609725"/>
          </a:xfrm>
          <a:prstGeom prst="rect">
            <a:avLst/>
          </a:prstGeom>
        </p:spPr>
        <p:txBody>
          <a:bodyPr lIns="45718" tIns="45718" rIns="45718" bIns="45718"/>
          <a:lstStyle>
            <a:lvl1pPr marL="0" indent="0">
              <a:spcBef>
                <a:spcPts val="600"/>
              </a:spcBef>
              <a:defRPr sz="2800"/>
            </a:lvl1pPr>
            <a:lvl2pPr marL="0">
              <a:spcBef>
                <a:spcPts val="600"/>
              </a:spcBef>
              <a:defRPr sz="2800"/>
            </a:lvl2pPr>
            <a:lvl3pPr marL="0">
              <a:spcBef>
                <a:spcPts val="600"/>
              </a:spcBef>
              <a:defRPr sz="2800"/>
            </a:lvl3pPr>
            <a:lvl4pPr marL="0">
              <a:spcBef>
                <a:spcPts val="600"/>
              </a:spcBef>
              <a:defRPr sz="2800"/>
            </a:lvl4pPr>
            <a:lvl5pPr marL="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891" name="Line"/>
          <p:cNvSpPr/>
          <p:nvPr/>
        </p:nvSpPr>
        <p:spPr>
          <a:xfrm>
            <a:off x="944968" y="1676400"/>
            <a:ext cx="22494063"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892"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35302953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57" name="Title Text"/>
          <p:cNvSpPr txBox="1">
            <a:spLocks noGrp="1"/>
          </p:cNvSpPr>
          <p:nvPr>
            <p:ph type="title"/>
          </p:nvPr>
        </p:nvSpPr>
        <p:spPr>
          <a:xfrm>
            <a:off x="0" y="0"/>
            <a:ext cx="24384000" cy="1625600"/>
          </a:xfrm>
          <a:prstGeom prst="rect">
            <a:avLst/>
          </a:prstGeom>
        </p:spPr>
        <p:txBody>
          <a:bodyPr lIns="45719" tIns="45719" rIns="45719" bIns="45719"/>
          <a:lstStyle>
            <a:lvl1pPr algn="ctr" defTabSz="914400">
              <a:defRPr sz="6400">
                <a:latin typeface="Roboto Bold"/>
                <a:ea typeface="Roboto Bold"/>
                <a:cs typeface="Roboto Bold"/>
                <a:sym typeface="Roboto Bold"/>
              </a:defRPr>
            </a:lvl1pPr>
          </a:lstStyle>
          <a:p>
            <a:r>
              <a:t>Title Text</a:t>
            </a:r>
          </a:p>
        </p:txBody>
      </p:sp>
      <p:sp>
        <p:nvSpPr>
          <p:cNvPr id="158" name="Body Level One…"/>
          <p:cNvSpPr txBox="1">
            <a:spLocks noGrp="1"/>
          </p:cNvSpPr>
          <p:nvPr>
            <p:ph type="body" sz="half" idx="1"/>
          </p:nvPr>
        </p:nvSpPr>
        <p:spPr>
          <a:xfrm>
            <a:off x="1248835" y="3105150"/>
            <a:ext cx="10769601" cy="7772400"/>
          </a:xfrm>
          <a:prstGeom prst="rect">
            <a:avLst/>
          </a:prstGeom>
        </p:spPr>
        <p:txBody>
          <a:bodyPr lIns="45719" tIns="45719" rIns="45719" bIns="45719" anchor="t"/>
          <a:lstStyle>
            <a:lvl1pPr marL="685800" indent="-685800" defTabSz="914400">
              <a:spcBef>
                <a:spcPts val="1300"/>
              </a:spcBef>
              <a:buClrTx/>
              <a:buSzTx/>
              <a:buNone/>
              <a:defRPr sz="5600"/>
            </a:lvl1pPr>
            <a:lvl2pPr marL="685800" indent="228600" defTabSz="914400">
              <a:spcBef>
                <a:spcPts val="1300"/>
              </a:spcBef>
              <a:buClrTx/>
              <a:buSzTx/>
              <a:buNone/>
              <a:defRPr sz="5600"/>
            </a:lvl2pPr>
            <a:lvl3pPr marL="685800" indent="1143000" defTabSz="914400">
              <a:spcBef>
                <a:spcPts val="1300"/>
              </a:spcBef>
              <a:buClrTx/>
              <a:buSzTx/>
              <a:buNone/>
              <a:defRPr sz="5600"/>
            </a:lvl3pPr>
            <a:lvl4pPr marL="685800" indent="2057400" defTabSz="914400">
              <a:spcBef>
                <a:spcPts val="1300"/>
              </a:spcBef>
              <a:buClrTx/>
              <a:buSzTx/>
              <a:buNone/>
              <a:defRPr sz="5600"/>
            </a:lvl4pPr>
            <a:lvl5pPr marL="685800" indent="2971800" defTabSz="914400">
              <a:spcBef>
                <a:spcPts val="1300"/>
              </a:spcBef>
              <a:buClrTx/>
              <a:buSzTx/>
              <a:buNone/>
              <a:defRPr sz="5600"/>
            </a:lvl5pPr>
          </a:lstStyle>
          <a:p>
            <a:r>
              <a:t>Body Level One</a:t>
            </a:r>
          </a:p>
          <a:p>
            <a:pPr lvl="1"/>
            <a:r>
              <a:t>Body Level Two</a:t>
            </a:r>
          </a:p>
          <a:p>
            <a:pPr lvl="2"/>
            <a:r>
              <a:t>Body Level Three</a:t>
            </a:r>
          </a:p>
          <a:p>
            <a:pPr lvl="3"/>
            <a:r>
              <a:t>Body Level Four</a:t>
            </a:r>
          </a:p>
          <a:p>
            <a:pPr lvl="4"/>
            <a:r>
              <a:t>Body Level Five</a:t>
            </a: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535353"/>
        </a:solidFill>
        <a:effectLst/>
      </p:bgPr>
    </p:bg>
    <p:spTree>
      <p:nvGrpSpPr>
        <p:cNvPr id="1" name=""/>
        <p:cNvGrpSpPr/>
        <p:nvPr/>
      </p:nvGrpSpPr>
      <p:grpSpPr>
        <a:xfrm>
          <a:off x="0" y="0"/>
          <a:ext cx="0" cy="0"/>
          <a:chOff x="0" y="0"/>
          <a:chExt cx="0" cy="0"/>
        </a:xfrm>
      </p:grpSpPr>
      <p:sp>
        <p:nvSpPr>
          <p:cNvPr id="899" name="Body Level One…"/>
          <p:cNvSpPr txBox="1">
            <a:spLocks noGrp="1"/>
          </p:cNvSpPr>
          <p:nvPr>
            <p:ph type="body" idx="1"/>
          </p:nvPr>
        </p:nvSpPr>
        <p:spPr>
          <a:xfrm>
            <a:off x="1248835" y="3105150"/>
            <a:ext cx="21945602" cy="7772400"/>
          </a:xfrm>
          <a:prstGeom prst="rect">
            <a:avLst/>
          </a:prstGeom>
        </p:spPr>
        <p:txBody>
          <a:bodyPr lIns="45718" tIns="45718" rIns="45718" bIns="45718"/>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900" name="Line"/>
          <p:cNvSpPr/>
          <p:nvPr/>
        </p:nvSpPr>
        <p:spPr>
          <a:xfrm>
            <a:off x="944968" y="1676400"/>
            <a:ext cx="22494063"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901" name="Title Text"/>
          <p:cNvSpPr txBox="1"/>
          <p:nvPr/>
        </p:nvSpPr>
        <p:spPr>
          <a:xfrm>
            <a:off x="1490134" y="285702"/>
            <a:ext cx="21560368" cy="128588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902"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142550299"/>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535353"/>
        </a:solidFill>
        <a:effectLst/>
      </p:bgPr>
    </p:bg>
    <p:spTree>
      <p:nvGrpSpPr>
        <p:cNvPr id="1" name=""/>
        <p:cNvGrpSpPr/>
        <p:nvPr/>
      </p:nvGrpSpPr>
      <p:grpSpPr>
        <a:xfrm>
          <a:off x="0" y="0"/>
          <a:ext cx="0" cy="0"/>
          <a:chOff x="0" y="0"/>
          <a:chExt cx="0" cy="0"/>
        </a:xfrm>
      </p:grpSpPr>
      <p:sp>
        <p:nvSpPr>
          <p:cNvPr id="909" name="Title Text"/>
          <p:cNvSpPr txBox="1">
            <a:spLocks noGrp="1"/>
          </p:cNvSpPr>
          <p:nvPr>
            <p:ph type="title"/>
          </p:nvPr>
        </p:nvSpPr>
        <p:spPr>
          <a:xfrm>
            <a:off x="16535400" y="2838448"/>
            <a:ext cx="6096000" cy="8039104"/>
          </a:xfrm>
          <a:prstGeom prst="rect">
            <a:avLst/>
          </a:prstGeom>
        </p:spPr>
        <p:txBody>
          <a:bodyPr lIns="45718" tIns="45718" rIns="45718" bIns="45718"/>
          <a:lstStyle/>
          <a:p>
            <a:r>
              <a:t>Title Text</a:t>
            </a:r>
          </a:p>
        </p:txBody>
      </p:sp>
      <p:sp>
        <p:nvSpPr>
          <p:cNvPr id="910" name="Line"/>
          <p:cNvSpPr/>
          <p:nvPr/>
        </p:nvSpPr>
        <p:spPr>
          <a:xfrm>
            <a:off x="944968" y="1676400"/>
            <a:ext cx="22494063"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911" name="Slide Number"/>
          <p:cNvSpPr txBox="1">
            <a:spLocks noGrp="1"/>
          </p:cNvSpPr>
          <p:nvPr>
            <p:ph type="sldNum" sz="quarter" idx="2"/>
          </p:nvPr>
        </p:nvSpPr>
        <p:spPr>
          <a:xfrm>
            <a:off x="23873264" y="13205462"/>
            <a:ext cx="510737"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741056815"/>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4_Titel und Inhalt">
    <p:bg>
      <p:bgPr>
        <a:solidFill>
          <a:srgbClr val="535353"/>
        </a:solidFill>
        <a:effectLst/>
      </p:bgPr>
    </p:bg>
    <p:spTree>
      <p:nvGrpSpPr>
        <p:cNvPr id="1" name=""/>
        <p:cNvGrpSpPr/>
        <p:nvPr/>
      </p:nvGrpSpPr>
      <p:grpSpPr>
        <a:xfrm>
          <a:off x="0" y="0"/>
          <a:ext cx="0" cy="0"/>
          <a:chOff x="0" y="0"/>
          <a:chExt cx="0" cy="0"/>
        </a:xfrm>
      </p:grpSpPr>
      <p:sp>
        <p:nvSpPr>
          <p:cNvPr id="918" name="Body Level One…"/>
          <p:cNvSpPr txBox="1">
            <a:spLocks noGrp="1"/>
          </p:cNvSpPr>
          <p:nvPr>
            <p:ph type="body" idx="1"/>
          </p:nvPr>
        </p:nvSpPr>
        <p:spPr>
          <a:prstGeom prst="rect">
            <a:avLst/>
          </a:prstGeom>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919" name="Line"/>
          <p:cNvSpPr/>
          <p:nvPr/>
        </p:nvSpPr>
        <p:spPr>
          <a:xfrm>
            <a:off x="944968" y="1676400"/>
            <a:ext cx="22494063"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920" name="Title Text"/>
          <p:cNvSpPr txBox="1"/>
          <p:nvPr/>
        </p:nvSpPr>
        <p:spPr>
          <a:xfrm>
            <a:off x="1490134" y="285702"/>
            <a:ext cx="21560368" cy="128588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921" name="Slide Number"/>
          <p:cNvSpPr txBox="1">
            <a:spLocks noGrp="1"/>
          </p:cNvSpPr>
          <p:nvPr>
            <p:ph type="sldNum" sz="quarter" idx="2"/>
          </p:nvPr>
        </p:nvSpPr>
        <p:spPr>
          <a:xfrm>
            <a:off x="17242068" y="12712700"/>
            <a:ext cx="466264" cy="477666"/>
          </a:xfrm>
          <a:prstGeom prst="rect">
            <a:avLst/>
          </a:prstGeom>
        </p:spPr>
        <p:txBody>
          <a:bodyPr lIns="71434" tIns="71434" rIns="71434" bIns="71434"/>
          <a:lstStyle/>
          <a:p>
            <a:fld id="{86CB4B4D-7CA3-9044-876B-883B54F8677D}" type="slidenum">
              <a:rPr/>
              <a:pPr/>
              <a:t>‹#›</a:t>
            </a:fld>
            <a:endParaRPr/>
          </a:p>
        </p:txBody>
      </p:sp>
    </p:spTree>
    <p:extLst>
      <p:ext uri="{BB962C8B-B14F-4D97-AF65-F5344CB8AC3E}">
        <p14:creationId xmlns:p14="http://schemas.microsoft.com/office/powerpoint/2010/main" val="135048997"/>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3_Custom Layout">
    <p:bg>
      <p:bgPr>
        <a:solidFill>
          <a:srgbClr val="535353"/>
        </a:solidFill>
        <a:effectLst/>
      </p:bgPr>
    </p:bg>
    <p:spTree>
      <p:nvGrpSpPr>
        <p:cNvPr id="1" name=""/>
        <p:cNvGrpSpPr/>
        <p:nvPr/>
      </p:nvGrpSpPr>
      <p:grpSpPr>
        <a:xfrm>
          <a:off x="0" y="0"/>
          <a:ext cx="0" cy="0"/>
          <a:chOff x="0" y="0"/>
          <a:chExt cx="0" cy="0"/>
        </a:xfrm>
      </p:grpSpPr>
      <p:sp>
        <p:nvSpPr>
          <p:cNvPr id="928" name="Line"/>
          <p:cNvSpPr/>
          <p:nvPr/>
        </p:nvSpPr>
        <p:spPr>
          <a:xfrm>
            <a:off x="944968" y="1676400"/>
            <a:ext cx="22494063"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929" name="Title Text"/>
          <p:cNvSpPr txBox="1"/>
          <p:nvPr/>
        </p:nvSpPr>
        <p:spPr>
          <a:xfrm>
            <a:off x="1490134" y="285702"/>
            <a:ext cx="21560368" cy="128588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930" name="Slide Number"/>
          <p:cNvSpPr txBox="1">
            <a:spLocks noGrp="1"/>
          </p:cNvSpPr>
          <p:nvPr>
            <p:ph type="sldNum" sz="quarter" idx="2"/>
          </p:nvPr>
        </p:nvSpPr>
        <p:spPr>
          <a:xfrm>
            <a:off x="22644466" y="12923193"/>
            <a:ext cx="510738" cy="510539"/>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677263904"/>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da-DK"/>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914400" indent="0" algn="ctr">
              <a:buNone/>
              <a:defRPr/>
            </a:lvl2pPr>
            <a:lvl3pPr marL="1828800" indent="0" algn="ctr">
              <a:buNone/>
              <a:defRPr/>
            </a:lvl3pPr>
            <a:lvl4pPr marL="2743200" indent="0" algn="ctr">
              <a:buNone/>
              <a:defRPr/>
            </a:lvl4pPr>
            <a:lvl5pPr marL="3657600" indent="0" algn="ctr">
              <a:buNone/>
              <a:defRPr/>
            </a:lvl5pPr>
            <a:lvl6pPr marL="4572000" indent="0" algn="ctr">
              <a:buNone/>
              <a:defRPr/>
            </a:lvl6pPr>
            <a:lvl7pPr marL="5486400" indent="0" algn="ctr">
              <a:buNone/>
              <a:defRPr/>
            </a:lvl7pPr>
            <a:lvl8pPr marL="6400800" indent="0" algn="ctr">
              <a:buNone/>
              <a:defRPr/>
            </a:lvl8pPr>
            <a:lvl9pPr marL="7315200" indent="0" algn="ctr">
              <a:buNone/>
              <a:defRPr/>
            </a:lvl9pPr>
          </a:lstStyle>
          <a:p>
            <a:r>
              <a:rPr lang="en-US" smtClean="0"/>
              <a:t>Click to edit Master subtitle style</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AA58C3F0-1C97-475E-8474-9D88537FA326}" type="slidenum">
              <a:rPr lang="fr-FR"/>
              <a:pPr>
                <a:defRPr/>
              </a:pPr>
              <a:t>‹#›</a:t>
            </a:fld>
            <a:endParaRPr lang="fr-FR"/>
          </a:p>
        </p:txBody>
      </p:sp>
    </p:spTree>
    <p:extLst>
      <p:ext uri="{BB962C8B-B14F-4D97-AF65-F5344CB8AC3E}">
        <p14:creationId xmlns:p14="http://schemas.microsoft.com/office/powerpoint/2010/main" val="232332778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3E26CE96-7305-43D6-892E-B9FCA9245795}" type="slidenum">
              <a:rPr lang="fr-FR"/>
              <a:pPr>
                <a:defRPr/>
              </a:pPr>
              <a:t>‹#›</a:t>
            </a:fld>
            <a:endParaRPr lang="fr-FR"/>
          </a:p>
        </p:txBody>
      </p:sp>
    </p:spTree>
    <p:extLst>
      <p:ext uri="{BB962C8B-B14F-4D97-AF65-F5344CB8AC3E}">
        <p14:creationId xmlns:p14="http://schemas.microsoft.com/office/powerpoint/2010/main" val="66724882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1"/>
            <a:ext cx="20726400" cy="2724150"/>
          </a:xfrm>
        </p:spPr>
        <p:txBody>
          <a:bodyPr anchor="t"/>
          <a:lstStyle>
            <a:lvl1pPr algn="l">
              <a:defRPr sz="8000" b="1" cap="all"/>
            </a:lvl1pPr>
          </a:lstStyle>
          <a:p>
            <a:r>
              <a:rPr lang="en-US" smtClean="0"/>
              <a:t>Click to edit Master title style</a:t>
            </a:r>
            <a:endParaRPr lang="da-DK"/>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lvl1pPr>
            <a:lvl2pPr marL="914400" indent="0">
              <a:buNone/>
              <a:defRPr sz="3600"/>
            </a:lvl2pPr>
            <a:lvl3pPr marL="1828800" indent="0">
              <a:buNone/>
              <a:defRPr sz="3200"/>
            </a:lvl3pPr>
            <a:lvl4pPr marL="2743200" indent="0">
              <a:buNone/>
              <a:defRPr sz="2800"/>
            </a:lvl4pPr>
            <a:lvl5pPr marL="3657600" indent="0">
              <a:buNone/>
              <a:defRPr sz="2800"/>
            </a:lvl5pPr>
            <a:lvl6pPr marL="4572000" indent="0">
              <a:buNone/>
              <a:defRPr sz="2800"/>
            </a:lvl6pPr>
            <a:lvl7pPr marL="5486400" indent="0">
              <a:buNone/>
              <a:defRPr sz="2800"/>
            </a:lvl7pPr>
            <a:lvl8pPr marL="6400800" indent="0">
              <a:buNone/>
              <a:defRPr sz="2800"/>
            </a:lvl8pPr>
            <a:lvl9pPr marL="7315200" indent="0">
              <a:buNone/>
              <a:defRPr sz="28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6EA58360-6077-4BED-B0AF-EF04BE9DA89C}" type="slidenum">
              <a:rPr lang="fr-FR"/>
              <a:pPr>
                <a:defRPr/>
              </a:pPr>
              <a:t>‹#›</a:t>
            </a:fld>
            <a:endParaRPr lang="fr-FR"/>
          </a:p>
        </p:txBody>
      </p:sp>
    </p:spTree>
    <p:extLst>
      <p:ext uri="{BB962C8B-B14F-4D97-AF65-F5344CB8AC3E}">
        <p14:creationId xmlns:p14="http://schemas.microsoft.com/office/powerpoint/2010/main" val="58586049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1248835" y="3105150"/>
            <a:ext cx="10769600" cy="777240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12424835" y="3105150"/>
            <a:ext cx="10769600" cy="777240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Rectangle 3"/>
          <p:cNvSpPr>
            <a:spLocks noGrp="1" noChangeArrowheads="1"/>
          </p:cNvSpPr>
          <p:nvPr>
            <p:ph type="sldNum" sz="quarter" idx="10"/>
          </p:nvPr>
        </p:nvSpPr>
        <p:spPr>
          <a:ln/>
        </p:spPr>
        <p:txBody>
          <a:bodyPr/>
          <a:lstStyle>
            <a:lvl1pPr>
              <a:defRPr/>
            </a:lvl1pPr>
          </a:lstStyle>
          <a:p>
            <a:pPr>
              <a:defRPr/>
            </a:pPr>
            <a:fld id="{751A4069-9D37-4FAD-BF09-6C29F95A9F57}" type="slidenum">
              <a:rPr lang="fr-FR"/>
              <a:pPr>
                <a:defRPr/>
              </a:pPr>
              <a:t>‹#›</a:t>
            </a:fld>
            <a:endParaRPr lang="fr-FR"/>
          </a:p>
        </p:txBody>
      </p:sp>
    </p:spTree>
    <p:extLst>
      <p:ext uri="{BB962C8B-B14F-4D97-AF65-F5344CB8AC3E}">
        <p14:creationId xmlns:p14="http://schemas.microsoft.com/office/powerpoint/2010/main" val="207602159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12386735" y="3070226"/>
            <a:ext cx="10778067"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6735" y="4349750"/>
            <a:ext cx="10778067"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Rectangle 3"/>
          <p:cNvSpPr>
            <a:spLocks noGrp="1" noChangeArrowheads="1"/>
          </p:cNvSpPr>
          <p:nvPr>
            <p:ph type="sldNum" sz="quarter" idx="10"/>
          </p:nvPr>
        </p:nvSpPr>
        <p:spPr>
          <a:ln/>
        </p:spPr>
        <p:txBody>
          <a:bodyPr/>
          <a:lstStyle>
            <a:lvl1pPr>
              <a:defRPr/>
            </a:lvl1pPr>
          </a:lstStyle>
          <a:p>
            <a:pPr>
              <a:defRPr/>
            </a:pPr>
            <a:fld id="{41CEF9A3-4C85-473E-A3B4-33F57E29AE54}" type="slidenum">
              <a:rPr lang="fr-FR"/>
              <a:pPr>
                <a:defRPr/>
              </a:pPr>
              <a:t>‹#›</a:t>
            </a:fld>
            <a:endParaRPr lang="fr-FR"/>
          </a:p>
        </p:txBody>
      </p:sp>
    </p:spTree>
    <p:extLst>
      <p:ext uri="{BB962C8B-B14F-4D97-AF65-F5344CB8AC3E}">
        <p14:creationId xmlns:p14="http://schemas.microsoft.com/office/powerpoint/2010/main" val="131073608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Rectangle 3"/>
          <p:cNvSpPr>
            <a:spLocks noGrp="1" noChangeArrowheads="1"/>
          </p:cNvSpPr>
          <p:nvPr>
            <p:ph type="sldNum" sz="quarter" idx="10"/>
          </p:nvPr>
        </p:nvSpPr>
        <p:spPr>
          <a:ln/>
        </p:spPr>
        <p:txBody>
          <a:bodyPr/>
          <a:lstStyle>
            <a:lvl1pPr>
              <a:defRPr/>
            </a:lvl1pPr>
          </a:lstStyle>
          <a:p>
            <a:pPr>
              <a:defRPr/>
            </a:pPr>
            <a:fld id="{257202F8-BEAD-48BF-B882-5B44F5CC1005}" type="slidenum">
              <a:rPr lang="fr-FR"/>
              <a:pPr>
                <a:defRPr/>
              </a:pPr>
              <a:t>‹#›</a:t>
            </a:fld>
            <a:endParaRPr lang="fr-FR"/>
          </a:p>
        </p:txBody>
      </p:sp>
    </p:spTree>
    <p:extLst>
      <p:ext uri="{BB962C8B-B14F-4D97-AF65-F5344CB8AC3E}">
        <p14:creationId xmlns:p14="http://schemas.microsoft.com/office/powerpoint/2010/main" val="19458701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66" name="Title Text"/>
          <p:cNvSpPr txBox="1">
            <a:spLocks noGrp="1"/>
          </p:cNvSpPr>
          <p:nvPr>
            <p:ph type="title"/>
          </p:nvPr>
        </p:nvSpPr>
        <p:spPr>
          <a:xfrm>
            <a:off x="1219200" y="549276"/>
            <a:ext cx="21945600" cy="2286001"/>
          </a:xfrm>
          <a:prstGeom prst="rect">
            <a:avLst/>
          </a:prstGeom>
        </p:spPr>
        <p:txBody>
          <a:bodyPr lIns="45719" tIns="45719" rIns="45719" bIns="45719"/>
          <a:lstStyle>
            <a:lvl1pPr algn="ctr" defTabSz="914400">
              <a:defRPr sz="6400">
                <a:latin typeface="Roboto Bold"/>
                <a:ea typeface="Roboto Bold"/>
                <a:cs typeface="Roboto Bold"/>
                <a:sym typeface="Roboto Bold"/>
              </a:defRPr>
            </a:lvl1pPr>
          </a:lstStyle>
          <a:p>
            <a:r>
              <a:t>Title Text</a:t>
            </a:r>
          </a:p>
        </p:txBody>
      </p:sp>
      <p:sp>
        <p:nvSpPr>
          <p:cNvPr id="167" name="Body Level One…"/>
          <p:cNvSpPr txBox="1">
            <a:spLocks noGrp="1"/>
          </p:cNvSpPr>
          <p:nvPr>
            <p:ph type="body" sz="quarter" idx="1"/>
          </p:nvPr>
        </p:nvSpPr>
        <p:spPr>
          <a:xfrm>
            <a:off x="1219200" y="3070225"/>
            <a:ext cx="10773835" cy="1279525"/>
          </a:xfrm>
          <a:prstGeom prst="rect">
            <a:avLst/>
          </a:prstGeom>
        </p:spPr>
        <p:txBody>
          <a:bodyPr lIns="45719" tIns="45719" rIns="45719" bIns="45719" anchor="b"/>
          <a:lstStyle>
            <a:lvl1pPr marL="0" indent="0" defTabSz="914400">
              <a:spcBef>
                <a:spcPts val="1100"/>
              </a:spcBef>
              <a:buClrTx/>
              <a:buSzTx/>
              <a:buNone/>
              <a:defRPr sz="4800" b="1">
                <a:solidFill>
                  <a:srgbClr val="000000"/>
                </a:solidFill>
                <a:latin typeface="Arial"/>
                <a:ea typeface="Arial"/>
                <a:cs typeface="Arial"/>
                <a:sym typeface="Arial"/>
              </a:defRPr>
            </a:lvl1pPr>
            <a:lvl2pPr marL="0" indent="914400" defTabSz="914400">
              <a:spcBef>
                <a:spcPts val="1100"/>
              </a:spcBef>
              <a:buClrTx/>
              <a:buSzTx/>
              <a:buNone/>
              <a:defRPr sz="4800" b="1">
                <a:solidFill>
                  <a:srgbClr val="000000"/>
                </a:solidFill>
                <a:latin typeface="Arial"/>
                <a:ea typeface="Arial"/>
                <a:cs typeface="Arial"/>
                <a:sym typeface="Arial"/>
              </a:defRPr>
            </a:lvl2pPr>
            <a:lvl3pPr marL="0" indent="1828800" defTabSz="914400">
              <a:spcBef>
                <a:spcPts val="1100"/>
              </a:spcBef>
              <a:buClrTx/>
              <a:buSzTx/>
              <a:buNone/>
              <a:defRPr sz="4800" b="1">
                <a:solidFill>
                  <a:srgbClr val="000000"/>
                </a:solidFill>
                <a:latin typeface="Arial"/>
                <a:ea typeface="Arial"/>
                <a:cs typeface="Arial"/>
                <a:sym typeface="Arial"/>
              </a:defRPr>
            </a:lvl3pPr>
            <a:lvl4pPr marL="0" indent="2743200" defTabSz="914400">
              <a:spcBef>
                <a:spcPts val="1100"/>
              </a:spcBef>
              <a:buClrTx/>
              <a:buSzTx/>
              <a:buNone/>
              <a:defRPr sz="4800" b="1">
                <a:solidFill>
                  <a:srgbClr val="000000"/>
                </a:solidFill>
                <a:latin typeface="Arial"/>
                <a:ea typeface="Arial"/>
                <a:cs typeface="Arial"/>
                <a:sym typeface="Arial"/>
              </a:defRPr>
            </a:lvl4pPr>
            <a:lvl5pPr marL="0" indent="3657600" defTabSz="914400">
              <a:spcBef>
                <a:spcPts val="1100"/>
              </a:spcBef>
              <a:buClrTx/>
              <a:buSzTx/>
              <a:buNone/>
              <a:defRPr sz="4800" b="1">
                <a:solidFill>
                  <a:srgbClr val="00000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8" name="Text Placeholder 4"/>
          <p:cNvSpPr>
            <a:spLocks noGrp="1"/>
          </p:cNvSpPr>
          <p:nvPr>
            <p:ph type="body" sz="quarter" idx="13"/>
          </p:nvPr>
        </p:nvSpPr>
        <p:spPr>
          <a:xfrm>
            <a:off x="12386734" y="3070225"/>
            <a:ext cx="10778068" cy="1279525"/>
          </a:xfrm>
          <a:prstGeom prst="rect">
            <a:avLst/>
          </a:prstGeom>
        </p:spPr>
        <p:txBody>
          <a:bodyPr lIns="45719" tIns="45719" rIns="45719" bIns="45719" anchor="b"/>
          <a:lstStyle/>
          <a:p>
            <a:pPr marL="0" indent="0" defTabSz="914400">
              <a:spcBef>
                <a:spcPts val="1100"/>
              </a:spcBef>
              <a:buClrTx/>
              <a:buSzTx/>
              <a:buNone/>
              <a:defRPr sz="4800" b="1">
                <a:solidFill>
                  <a:srgbClr val="000000"/>
                </a:solidFill>
                <a:latin typeface="Arial"/>
                <a:ea typeface="Arial"/>
                <a:cs typeface="Arial"/>
                <a:sym typeface="Arial"/>
              </a:defRPr>
            </a:pPr>
            <a:endParaRPr/>
          </a:p>
        </p:txBody>
      </p:sp>
      <p:sp>
        <p:nvSpPr>
          <p:cNvPr id="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rgbClr val="C6C6C6"/>
            </a:gs>
            <a:gs pos="50000">
              <a:schemeClr val="bg1"/>
            </a:gs>
            <a:gs pos="100000">
              <a:srgbClr val="C6C6C6"/>
            </a:gs>
          </a:gsLst>
          <a:lin ang="5400000" scaled="1"/>
        </a:gradFill>
        <a:effectLst/>
      </p:bgPr>
    </p:bg>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66DCB37F-5665-46B7-93A9-65A169A1C2BA}" type="slidenum">
              <a:rPr lang="fr-FR"/>
              <a:pPr>
                <a:defRPr/>
              </a:pPr>
              <a:t>‹#›</a:t>
            </a:fld>
            <a:endParaRPr lang="fr-FR"/>
          </a:p>
        </p:txBody>
      </p:sp>
    </p:spTree>
    <p:extLst>
      <p:ext uri="{BB962C8B-B14F-4D97-AF65-F5344CB8AC3E}">
        <p14:creationId xmlns:p14="http://schemas.microsoft.com/office/powerpoint/2010/main" val="7812840"/>
      </p:ext>
    </p:extLst>
  </p:cSld>
  <p:clrMapOvr>
    <a:masterClrMapping/>
  </p:clrMapOvr>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000" b="1"/>
            </a:lvl1pPr>
          </a:lstStyle>
          <a:p>
            <a:r>
              <a:rPr lang="en-US" smtClean="0"/>
              <a:t>Click to edit Master title style</a:t>
            </a:r>
            <a:endParaRPr lang="da-DK"/>
          </a:p>
        </p:txBody>
      </p:sp>
      <p:sp>
        <p:nvSpPr>
          <p:cNvPr id="3" name="Content Placeholder 2"/>
          <p:cNvSpPr>
            <a:spLocks noGrp="1"/>
          </p:cNvSpPr>
          <p:nvPr>
            <p:ph idx="1"/>
          </p:nvPr>
        </p:nvSpPr>
        <p:spPr>
          <a:xfrm>
            <a:off x="9533467" y="546101"/>
            <a:ext cx="13631333"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1219201" y="2870201"/>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DC890994-D4AE-4C7D-8C85-7FDB20268EE2}" type="slidenum">
              <a:rPr lang="fr-FR"/>
              <a:pPr>
                <a:defRPr/>
              </a:pPr>
              <a:t>‹#›</a:t>
            </a:fld>
            <a:endParaRPr lang="fr-FR"/>
          </a:p>
        </p:txBody>
      </p:sp>
    </p:spTree>
    <p:extLst>
      <p:ext uri="{BB962C8B-B14F-4D97-AF65-F5344CB8AC3E}">
        <p14:creationId xmlns:p14="http://schemas.microsoft.com/office/powerpoint/2010/main" val="3883172037"/>
      </p:ext>
    </p:extLst>
  </p:cSld>
  <p:clrMapOvr>
    <a:masterClrMapping/>
  </p:clrMapOvr>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000" b="1"/>
            </a:lvl1pPr>
          </a:lstStyle>
          <a:p>
            <a:r>
              <a:rPr lang="en-US" smtClean="0"/>
              <a:t>Click to edit Master title style</a:t>
            </a:r>
            <a:endParaRPr lang="da-DK"/>
          </a:p>
        </p:txBody>
      </p:sp>
      <p:sp>
        <p:nvSpPr>
          <p:cNvPr id="3" name="Picture Placeholder 2"/>
          <p:cNvSpPr>
            <a:spLocks noGrp="1"/>
          </p:cNvSpPr>
          <p:nvPr>
            <p:ph type="pic" idx="1"/>
          </p:nvPr>
        </p:nvSpPr>
        <p:spPr>
          <a:xfrm>
            <a:off x="4779435" y="1225550"/>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da-DK" noProof="0" smtClean="0"/>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16242E83-D1F0-4552-BB69-8AFFFAC9F7E6}" type="slidenum">
              <a:rPr lang="fr-FR"/>
              <a:pPr>
                <a:defRPr/>
              </a:pPr>
              <a:t>‹#›</a:t>
            </a:fld>
            <a:endParaRPr lang="fr-FR"/>
          </a:p>
        </p:txBody>
      </p:sp>
    </p:spTree>
    <p:extLst>
      <p:ext uri="{BB962C8B-B14F-4D97-AF65-F5344CB8AC3E}">
        <p14:creationId xmlns:p14="http://schemas.microsoft.com/office/powerpoint/2010/main" val="1208050111"/>
      </p:ext>
    </p:extLst>
  </p:cSld>
  <p:clrMapOvr>
    <a:masterClrMapping/>
  </p:clrMapOvr>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696CADFF-D879-4A1A-AF5E-B6D49EEC4982}" type="slidenum">
              <a:rPr lang="fr-FR"/>
              <a:pPr>
                <a:defRPr/>
              </a:pPr>
              <a:t>‹#›</a:t>
            </a:fld>
            <a:endParaRPr lang="fr-FR"/>
          </a:p>
        </p:txBody>
      </p:sp>
    </p:spTree>
    <p:extLst>
      <p:ext uri="{BB962C8B-B14F-4D97-AF65-F5344CB8AC3E}">
        <p14:creationId xmlns:p14="http://schemas.microsoft.com/office/powerpoint/2010/main" val="1822992877"/>
      </p:ext>
    </p:extLst>
  </p:cSld>
  <p:clrMapOvr>
    <a:masterClrMapping/>
  </p:clrMapOvr>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288000" y="1"/>
            <a:ext cx="6096000" cy="10877550"/>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0" y="1"/>
            <a:ext cx="17881600" cy="10877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F28BE872-67EB-48A9-BE5E-BED07FB345E6}" type="slidenum">
              <a:rPr lang="fr-FR"/>
              <a:pPr>
                <a:defRPr/>
              </a:pPr>
              <a:t>‹#›</a:t>
            </a:fld>
            <a:endParaRPr lang="fr-FR"/>
          </a:p>
        </p:txBody>
      </p:sp>
    </p:spTree>
    <p:extLst>
      <p:ext uri="{BB962C8B-B14F-4D97-AF65-F5344CB8AC3E}">
        <p14:creationId xmlns:p14="http://schemas.microsoft.com/office/powerpoint/2010/main" val="2281715470"/>
      </p:ext>
    </p:extLst>
  </p:cSld>
  <p:clrMapOvr>
    <a:masterClrMapping/>
  </p:clrMapOvr>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3"/>
            <a:ext cx="20726400" cy="2940050"/>
          </a:xfrm>
        </p:spPr>
        <p:txBody>
          <a:bodyPr/>
          <a:lstStyle/>
          <a:p>
            <a:r>
              <a:rPr lang="en-US" smtClean="0"/>
              <a:t>Click to edit Master title style</a:t>
            </a:r>
            <a:endParaRPr lang="da-DK"/>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914400" indent="0" algn="ctr">
              <a:buNone/>
              <a:defRPr/>
            </a:lvl2pPr>
            <a:lvl3pPr marL="1828800" indent="0" algn="ctr">
              <a:buNone/>
              <a:defRPr/>
            </a:lvl3pPr>
            <a:lvl4pPr marL="2743200" indent="0" algn="ctr">
              <a:buNone/>
              <a:defRPr/>
            </a:lvl4pPr>
            <a:lvl5pPr marL="3657600" indent="0" algn="ctr">
              <a:buNone/>
              <a:defRPr/>
            </a:lvl5pPr>
            <a:lvl6pPr marL="4572000" indent="0" algn="ctr">
              <a:buNone/>
              <a:defRPr/>
            </a:lvl6pPr>
            <a:lvl7pPr marL="5486400" indent="0" algn="ctr">
              <a:buNone/>
              <a:defRPr/>
            </a:lvl7pPr>
            <a:lvl8pPr marL="6400800" indent="0" algn="ctr">
              <a:buNone/>
              <a:defRPr/>
            </a:lvl8pPr>
            <a:lvl9pPr marL="7315200" indent="0" algn="ctr">
              <a:buNone/>
              <a:defRPr/>
            </a:lvl9pPr>
          </a:lstStyle>
          <a:p>
            <a:r>
              <a:rPr lang="en-US" smtClean="0"/>
              <a:t>Click to edit Master subtitle style</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AA58C3F0-1C97-475E-8474-9D88537FA326}" type="slidenum">
              <a:rPr lang="fr-FR"/>
              <a:pPr>
                <a:defRPr/>
              </a:pPr>
              <a:t>‹#›</a:t>
            </a:fld>
            <a:endParaRPr lang="fr-FR"/>
          </a:p>
        </p:txBody>
      </p:sp>
    </p:spTree>
    <p:extLst>
      <p:ext uri="{BB962C8B-B14F-4D97-AF65-F5344CB8AC3E}">
        <p14:creationId xmlns:p14="http://schemas.microsoft.com/office/powerpoint/2010/main" val="167678637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3E26CE96-7305-43D6-892E-B9FCA9245795}" type="slidenum">
              <a:rPr lang="fr-FR"/>
              <a:pPr>
                <a:defRPr/>
              </a:pPr>
              <a:t>‹#›</a:t>
            </a:fld>
            <a:endParaRPr lang="fr-FR"/>
          </a:p>
        </p:txBody>
      </p:sp>
    </p:spTree>
    <p:extLst>
      <p:ext uri="{BB962C8B-B14F-4D97-AF65-F5344CB8AC3E}">
        <p14:creationId xmlns:p14="http://schemas.microsoft.com/office/powerpoint/2010/main" val="146939741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50"/>
          </a:xfrm>
        </p:spPr>
        <p:txBody>
          <a:bodyPr anchor="t"/>
          <a:lstStyle>
            <a:lvl1pPr algn="l">
              <a:defRPr sz="8000" b="1" cap="all"/>
            </a:lvl1pPr>
          </a:lstStyle>
          <a:p>
            <a:r>
              <a:rPr lang="en-US" smtClean="0"/>
              <a:t>Click to edit Master title style</a:t>
            </a:r>
            <a:endParaRPr lang="da-DK"/>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lvl1pPr>
            <a:lvl2pPr marL="914400" indent="0">
              <a:buNone/>
              <a:defRPr sz="3600"/>
            </a:lvl2pPr>
            <a:lvl3pPr marL="1828800" indent="0">
              <a:buNone/>
              <a:defRPr sz="3200"/>
            </a:lvl3pPr>
            <a:lvl4pPr marL="2743200" indent="0">
              <a:buNone/>
              <a:defRPr sz="2800"/>
            </a:lvl4pPr>
            <a:lvl5pPr marL="3657600" indent="0">
              <a:buNone/>
              <a:defRPr sz="2800"/>
            </a:lvl5pPr>
            <a:lvl6pPr marL="4572000" indent="0">
              <a:buNone/>
              <a:defRPr sz="2800"/>
            </a:lvl6pPr>
            <a:lvl7pPr marL="5486400" indent="0">
              <a:buNone/>
              <a:defRPr sz="2800"/>
            </a:lvl7pPr>
            <a:lvl8pPr marL="6400800" indent="0">
              <a:buNone/>
              <a:defRPr sz="2800"/>
            </a:lvl8pPr>
            <a:lvl9pPr marL="7315200" indent="0">
              <a:buNone/>
              <a:defRPr sz="28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6EA58360-6077-4BED-B0AF-EF04BE9DA89C}" type="slidenum">
              <a:rPr lang="fr-FR"/>
              <a:pPr>
                <a:defRPr/>
              </a:pPr>
              <a:t>‹#›</a:t>
            </a:fld>
            <a:endParaRPr lang="fr-FR"/>
          </a:p>
        </p:txBody>
      </p:sp>
    </p:spTree>
    <p:extLst>
      <p:ext uri="{BB962C8B-B14F-4D97-AF65-F5344CB8AC3E}">
        <p14:creationId xmlns:p14="http://schemas.microsoft.com/office/powerpoint/2010/main" val="1096013076"/>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1248834" y="3105150"/>
            <a:ext cx="10769600" cy="777240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12424834" y="3105150"/>
            <a:ext cx="10769600" cy="777240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Rectangle 3"/>
          <p:cNvSpPr>
            <a:spLocks noGrp="1" noChangeArrowheads="1"/>
          </p:cNvSpPr>
          <p:nvPr>
            <p:ph type="sldNum" sz="quarter" idx="10"/>
          </p:nvPr>
        </p:nvSpPr>
        <p:spPr>
          <a:ln/>
        </p:spPr>
        <p:txBody>
          <a:bodyPr/>
          <a:lstStyle>
            <a:lvl1pPr>
              <a:defRPr/>
            </a:lvl1pPr>
          </a:lstStyle>
          <a:p>
            <a:pPr>
              <a:defRPr/>
            </a:pPr>
            <a:fld id="{751A4069-9D37-4FAD-BF09-6C29F95A9F57}" type="slidenum">
              <a:rPr lang="fr-FR"/>
              <a:pPr>
                <a:defRPr/>
              </a:pPr>
              <a:t>‹#›</a:t>
            </a:fld>
            <a:endParaRPr lang="fr-FR"/>
          </a:p>
        </p:txBody>
      </p:sp>
    </p:spTree>
    <p:extLst>
      <p:ext uri="{BB962C8B-B14F-4D97-AF65-F5344CB8AC3E}">
        <p14:creationId xmlns:p14="http://schemas.microsoft.com/office/powerpoint/2010/main" val="344809122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1219201" y="3070226"/>
            <a:ext cx="10773834"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201" y="4349750"/>
            <a:ext cx="10773834"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12386737" y="3070226"/>
            <a:ext cx="10778066"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6737" y="4349750"/>
            <a:ext cx="10778066"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Rectangle 3"/>
          <p:cNvSpPr>
            <a:spLocks noGrp="1" noChangeArrowheads="1"/>
          </p:cNvSpPr>
          <p:nvPr>
            <p:ph type="sldNum" sz="quarter" idx="10"/>
          </p:nvPr>
        </p:nvSpPr>
        <p:spPr>
          <a:ln/>
        </p:spPr>
        <p:txBody>
          <a:bodyPr/>
          <a:lstStyle>
            <a:lvl1pPr>
              <a:defRPr/>
            </a:lvl1pPr>
          </a:lstStyle>
          <a:p>
            <a:pPr>
              <a:defRPr/>
            </a:pPr>
            <a:fld id="{41CEF9A3-4C85-473E-A3B4-33F57E29AE54}" type="slidenum">
              <a:rPr lang="fr-FR"/>
              <a:pPr>
                <a:defRPr/>
              </a:pPr>
              <a:t>‹#›</a:t>
            </a:fld>
            <a:endParaRPr lang="fr-FR"/>
          </a:p>
        </p:txBody>
      </p:sp>
    </p:spTree>
    <p:extLst>
      <p:ext uri="{BB962C8B-B14F-4D97-AF65-F5344CB8AC3E}">
        <p14:creationId xmlns:p14="http://schemas.microsoft.com/office/powerpoint/2010/main" val="404644460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76" name="Title Text"/>
          <p:cNvSpPr txBox="1">
            <a:spLocks noGrp="1"/>
          </p:cNvSpPr>
          <p:nvPr>
            <p:ph type="title"/>
          </p:nvPr>
        </p:nvSpPr>
        <p:spPr>
          <a:xfrm>
            <a:off x="0" y="0"/>
            <a:ext cx="24384000" cy="1625600"/>
          </a:xfrm>
          <a:prstGeom prst="rect">
            <a:avLst/>
          </a:prstGeom>
        </p:spPr>
        <p:txBody>
          <a:bodyPr lIns="45719" tIns="45719" rIns="45719" bIns="45719"/>
          <a:lstStyle>
            <a:lvl1pPr algn="ctr" defTabSz="914400">
              <a:defRPr sz="6400">
                <a:latin typeface="Roboto Bold"/>
                <a:ea typeface="Roboto Bold"/>
                <a:cs typeface="Roboto Bold"/>
                <a:sym typeface="Roboto Bold"/>
              </a:defRPr>
            </a:lvl1pPr>
          </a:lstStyle>
          <a:p>
            <a:r>
              <a:t>Title Text</a:t>
            </a:r>
          </a:p>
        </p:txBody>
      </p:sp>
      <p:sp>
        <p:nvSpPr>
          <p:cNvPr id="1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Rectangle 3"/>
          <p:cNvSpPr>
            <a:spLocks noGrp="1" noChangeArrowheads="1"/>
          </p:cNvSpPr>
          <p:nvPr>
            <p:ph type="sldNum" sz="quarter" idx="10"/>
          </p:nvPr>
        </p:nvSpPr>
        <p:spPr>
          <a:ln/>
        </p:spPr>
        <p:txBody>
          <a:bodyPr/>
          <a:lstStyle>
            <a:lvl1pPr>
              <a:defRPr/>
            </a:lvl1pPr>
          </a:lstStyle>
          <a:p>
            <a:pPr>
              <a:defRPr/>
            </a:pPr>
            <a:fld id="{257202F8-BEAD-48BF-B882-5B44F5CC1005}" type="slidenum">
              <a:rPr lang="fr-FR"/>
              <a:pPr>
                <a:defRPr/>
              </a:pPr>
              <a:t>‹#›</a:t>
            </a:fld>
            <a:endParaRPr lang="fr-FR"/>
          </a:p>
        </p:txBody>
      </p:sp>
    </p:spTree>
    <p:extLst>
      <p:ext uri="{BB962C8B-B14F-4D97-AF65-F5344CB8AC3E}">
        <p14:creationId xmlns:p14="http://schemas.microsoft.com/office/powerpoint/2010/main" val="3455549066"/>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rgbClr val="C6C6C6"/>
            </a:gs>
            <a:gs pos="50000">
              <a:schemeClr val="bg1"/>
            </a:gs>
            <a:gs pos="100000">
              <a:srgbClr val="C6C6C6"/>
            </a:gs>
          </a:gsLst>
          <a:lin ang="5400000" scaled="1"/>
        </a:gradFill>
        <a:effectLst/>
      </p:bgPr>
    </p:bg>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66DCB37F-5665-46B7-93A9-65A169A1C2BA}" type="slidenum">
              <a:rPr lang="fr-FR"/>
              <a:pPr>
                <a:defRPr/>
              </a:pPr>
              <a:t>‹#›</a:t>
            </a:fld>
            <a:endParaRPr lang="fr-FR"/>
          </a:p>
        </p:txBody>
      </p:sp>
    </p:spTree>
    <p:extLst>
      <p:ext uri="{BB962C8B-B14F-4D97-AF65-F5344CB8AC3E}">
        <p14:creationId xmlns:p14="http://schemas.microsoft.com/office/powerpoint/2010/main" val="1822006462"/>
      </p:ext>
    </p:extLst>
  </p:cSld>
  <p:clrMapOvr>
    <a:masterClrMapping/>
  </p:clrMapOvr>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2" y="546100"/>
            <a:ext cx="8022168" cy="2324100"/>
          </a:xfrm>
        </p:spPr>
        <p:txBody>
          <a:bodyPr anchor="b"/>
          <a:lstStyle>
            <a:lvl1pPr algn="l">
              <a:defRPr sz="4000" b="1"/>
            </a:lvl1pPr>
          </a:lstStyle>
          <a:p>
            <a:r>
              <a:rPr lang="en-US" smtClean="0"/>
              <a:t>Click to edit Master title style</a:t>
            </a:r>
            <a:endParaRPr lang="da-DK"/>
          </a:p>
        </p:txBody>
      </p:sp>
      <p:sp>
        <p:nvSpPr>
          <p:cNvPr id="3" name="Content Placeholder 2"/>
          <p:cNvSpPr>
            <a:spLocks noGrp="1"/>
          </p:cNvSpPr>
          <p:nvPr>
            <p:ph idx="1"/>
          </p:nvPr>
        </p:nvSpPr>
        <p:spPr>
          <a:xfrm>
            <a:off x="9533467" y="546103"/>
            <a:ext cx="13631334"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1219202" y="2870203"/>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DC890994-D4AE-4C7D-8C85-7FDB20268EE2}" type="slidenum">
              <a:rPr lang="fr-FR"/>
              <a:pPr>
                <a:defRPr/>
              </a:pPr>
              <a:t>‹#›</a:t>
            </a:fld>
            <a:endParaRPr lang="fr-FR"/>
          </a:p>
        </p:txBody>
      </p:sp>
    </p:spTree>
    <p:extLst>
      <p:ext uri="{BB962C8B-B14F-4D97-AF65-F5344CB8AC3E}">
        <p14:creationId xmlns:p14="http://schemas.microsoft.com/office/powerpoint/2010/main" val="1589045598"/>
      </p:ext>
    </p:extLst>
  </p:cSld>
  <p:clrMapOvr>
    <a:masterClrMapping/>
  </p:clrMapOvr>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4" y="9601200"/>
            <a:ext cx="14630400" cy="1133476"/>
          </a:xfrm>
        </p:spPr>
        <p:txBody>
          <a:bodyPr anchor="b"/>
          <a:lstStyle>
            <a:lvl1pPr algn="l">
              <a:defRPr sz="4000" b="1"/>
            </a:lvl1pPr>
          </a:lstStyle>
          <a:p>
            <a:r>
              <a:rPr lang="en-US" smtClean="0"/>
              <a:t>Click to edit Master title style</a:t>
            </a:r>
            <a:endParaRPr lang="da-DK"/>
          </a:p>
        </p:txBody>
      </p:sp>
      <p:sp>
        <p:nvSpPr>
          <p:cNvPr id="3" name="Picture Placeholder 2"/>
          <p:cNvSpPr>
            <a:spLocks noGrp="1"/>
          </p:cNvSpPr>
          <p:nvPr>
            <p:ph type="pic" idx="1"/>
          </p:nvPr>
        </p:nvSpPr>
        <p:spPr>
          <a:xfrm>
            <a:off x="4779434" y="1225550"/>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da-DK" noProof="0" smtClean="0"/>
          </a:p>
        </p:txBody>
      </p:sp>
      <p:sp>
        <p:nvSpPr>
          <p:cNvPr id="4" name="Text Placeholder 3"/>
          <p:cNvSpPr>
            <a:spLocks noGrp="1"/>
          </p:cNvSpPr>
          <p:nvPr>
            <p:ph type="body" sz="half" idx="2"/>
          </p:nvPr>
        </p:nvSpPr>
        <p:spPr>
          <a:xfrm>
            <a:off x="4779434" y="10734676"/>
            <a:ext cx="146304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16242E83-D1F0-4552-BB69-8AFFFAC9F7E6}" type="slidenum">
              <a:rPr lang="fr-FR"/>
              <a:pPr>
                <a:defRPr/>
              </a:pPr>
              <a:t>‹#›</a:t>
            </a:fld>
            <a:endParaRPr lang="fr-FR"/>
          </a:p>
        </p:txBody>
      </p:sp>
    </p:spTree>
    <p:extLst>
      <p:ext uri="{BB962C8B-B14F-4D97-AF65-F5344CB8AC3E}">
        <p14:creationId xmlns:p14="http://schemas.microsoft.com/office/powerpoint/2010/main" val="1309811077"/>
      </p:ext>
    </p:extLst>
  </p:cSld>
  <p:clrMapOvr>
    <a:masterClrMapping/>
  </p:clrMapOvr>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696CADFF-D879-4A1A-AF5E-B6D49EEC4982}" type="slidenum">
              <a:rPr lang="fr-FR"/>
              <a:pPr>
                <a:defRPr/>
              </a:pPr>
              <a:t>‹#›</a:t>
            </a:fld>
            <a:endParaRPr lang="fr-FR"/>
          </a:p>
        </p:txBody>
      </p:sp>
    </p:spTree>
    <p:extLst>
      <p:ext uri="{BB962C8B-B14F-4D97-AF65-F5344CB8AC3E}">
        <p14:creationId xmlns:p14="http://schemas.microsoft.com/office/powerpoint/2010/main" val="1464364040"/>
      </p:ext>
    </p:extLst>
  </p:cSld>
  <p:clrMapOvr>
    <a:masterClrMapping/>
  </p:clrMapOvr>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288000" y="3"/>
            <a:ext cx="6096000" cy="10877550"/>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0" y="3"/>
            <a:ext cx="17881600" cy="10877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F28BE872-67EB-48A9-BE5E-BED07FB345E6}" type="slidenum">
              <a:rPr lang="fr-FR"/>
              <a:pPr>
                <a:defRPr/>
              </a:pPr>
              <a:t>‹#›</a:t>
            </a:fld>
            <a:endParaRPr lang="fr-FR"/>
          </a:p>
        </p:txBody>
      </p:sp>
    </p:spTree>
    <p:extLst>
      <p:ext uri="{BB962C8B-B14F-4D97-AF65-F5344CB8AC3E}">
        <p14:creationId xmlns:p14="http://schemas.microsoft.com/office/powerpoint/2010/main" val="3998188349"/>
      </p:ext>
    </p:extLst>
  </p:cSld>
  <p:clrMapOvr>
    <a:masterClrMapping/>
  </p:clrMapOvr>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32" name="Titelplatzhalter 12"/>
          <p:cNvSpPr>
            <a:spLocks noGrp="1"/>
          </p:cNvSpPr>
          <p:nvPr>
            <p:ph type="title"/>
          </p:nvPr>
        </p:nvSpPr>
        <p:spPr>
          <a:xfrm>
            <a:off x="1490134" y="285704"/>
            <a:ext cx="21560368" cy="1285884"/>
          </a:xfrm>
          <a:prstGeom prst="rect">
            <a:avLst/>
          </a:prstGeom>
        </p:spPr>
        <p:txBody>
          <a:bodyPr vert="horz" lIns="91440" tIns="45720" rIns="91440" bIns="45720" rtlCol="0" anchor="ctr">
            <a:noAutofit/>
          </a:bodyPr>
          <a:lstStyle>
            <a:lvl1pPr>
              <a:defRPr sz="6400" b="0">
                <a:latin typeface="+mj-lt"/>
                <a:ea typeface="Verdana" pitchFamily="34" charset="0"/>
                <a:cs typeface="Verdana" pitchFamily="34" charset="0"/>
              </a:defRPr>
            </a:lvl1pPr>
          </a:lstStyle>
          <a:p>
            <a:r>
              <a:rPr lang="de-DE" smtClean="0"/>
              <a:t>Titelmasterformat durch Klicken bearbeiten</a:t>
            </a:r>
            <a:endParaRPr lang="de-DE" dirty="0"/>
          </a:p>
        </p:txBody>
      </p:sp>
      <p:sp>
        <p:nvSpPr>
          <p:cNvPr id="5" name="Textplatzhalter 4"/>
          <p:cNvSpPr>
            <a:spLocks noGrp="1"/>
          </p:cNvSpPr>
          <p:nvPr>
            <p:ph type="body" sz="quarter" idx="10"/>
          </p:nvPr>
        </p:nvSpPr>
        <p:spPr>
          <a:xfrm>
            <a:off x="1439335" y="2105024"/>
            <a:ext cx="21695834" cy="10368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701058201"/>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17280" y="547258"/>
            <a:ext cx="21934080" cy="2284080"/>
          </a:xfrm>
        </p:spPr>
        <p:txBody>
          <a:bodyPr/>
          <a:lstStyle/>
          <a:p>
            <a:r>
              <a:rPr lang="en-US"/>
              <a:t>Click to edit Master title style</a:t>
            </a:r>
            <a:endParaRPr lang="da-DK"/>
          </a:p>
        </p:txBody>
      </p:sp>
      <p:sp>
        <p:nvSpPr>
          <p:cNvPr id="3" name="Date Placeholder 2"/>
          <p:cNvSpPr>
            <a:spLocks noGrp="1"/>
          </p:cNvSpPr>
          <p:nvPr>
            <p:ph type="dt" idx="10"/>
          </p:nvPr>
        </p:nvSpPr>
        <p:spPr>
          <a:xfrm>
            <a:off x="1217282" y="12494755"/>
            <a:ext cx="5671680" cy="938978"/>
          </a:xfrm>
          <a:prstGeom prst="rect">
            <a:avLst/>
          </a:prstGeom>
        </p:spPr>
        <p:txBody>
          <a:bodyPr lIns="82945" tIns="41473" rIns="82945" bIns="41473"/>
          <a:lstStyle>
            <a:lvl1pPr>
              <a:defRPr/>
            </a:lvl1pPr>
          </a:lstStyle>
          <a:p>
            <a:pPr fontAlgn="base" hangingPunct="1">
              <a:spcBef>
                <a:spcPct val="0"/>
              </a:spcBef>
              <a:spcAft>
                <a:spcPct val="0"/>
              </a:spcAft>
            </a:pPr>
            <a:endParaRPr lang="da-DK" altLang="en-US" sz="3600" kern="1200">
              <a:solidFill>
                <a:srgbClr val="000000"/>
              </a:solidFill>
              <a:latin typeface="Arial" pitchFamily="34" charset="0"/>
              <a:ea typeface="+mn-ea"/>
              <a:cs typeface="+mn-cs"/>
            </a:endParaRPr>
          </a:p>
        </p:txBody>
      </p:sp>
      <p:sp>
        <p:nvSpPr>
          <p:cNvPr id="4" name="Footer Placeholder 3"/>
          <p:cNvSpPr>
            <a:spLocks noGrp="1"/>
          </p:cNvSpPr>
          <p:nvPr>
            <p:ph type="ftr" idx="11"/>
          </p:nvPr>
        </p:nvSpPr>
        <p:spPr>
          <a:xfrm>
            <a:off x="8340482" y="12494755"/>
            <a:ext cx="7722240" cy="938978"/>
          </a:xfrm>
          <a:prstGeom prst="rect">
            <a:avLst/>
          </a:prstGeom>
        </p:spPr>
        <p:txBody>
          <a:bodyPr lIns="82945" tIns="41473" rIns="82945" bIns="41473"/>
          <a:lstStyle>
            <a:lvl1pPr>
              <a:defRPr/>
            </a:lvl1pPr>
          </a:lstStyle>
          <a:p>
            <a:pPr fontAlgn="base" hangingPunct="1">
              <a:spcBef>
                <a:spcPct val="0"/>
              </a:spcBef>
              <a:spcAft>
                <a:spcPct val="0"/>
              </a:spcAft>
            </a:pPr>
            <a:endParaRPr lang="da-DK" altLang="en-US" sz="3600" kern="1200">
              <a:solidFill>
                <a:srgbClr val="000000"/>
              </a:solidFill>
              <a:latin typeface="Arial" pitchFamily="34" charset="0"/>
              <a:ea typeface="+mn-ea"/>
              <a:cs typeface="+mn-cs"/>
            </a:endParaRPr>
          </a:p>
        </p:txBody>
      </p:sp>
      <p:sp>
        <p:nvSpPr>
          <p:cNvPr id="5" name="Slide Number Placeholder 4"/>
          <p:cNvSpPr>
            <a:spLocks noGrp="1"/>
          </p:cNvSpPr>
          <p:nvPr>
            <p:ph type="sldNum" idx="12"/>
          </p:nvPr>
        </p:nvSpPr>
        <p:spPr>
          <a:xfrm>
            <a:off x="17483522" y="12494755"/>
            <a:ext cx="5671680" cy="938978"/>
          </a:xfrm>
        </p:spPr>
        <p:txBody>
          <a:bodyPr/>
          <a:lstStyle>
            <a:lvl1pPr>
              <a:defRPr/>
            </a:lvl1pPr>
          </a:lstStyle>
          <a:p>
            <a:fld id="{FE49BE48-FC65-4670-A4BB-A647B05F8594}" type="slidenum">
              <a:rPr lang="da-DK" altLang="en-US"/>
              <a:pPr/>
              <a:t>‹#›</a:t>
            </a:fld>
            <a:endParaRPr lang="da-DK" altLang="en-US"/>
          </a:p>
        </p:txBody>
      </p:sp>
    </p:spTree>
    <p:extLst>
      <p:ext uri="{BB962C8B-B14F-4D97-AF65-F5344CB8AC3E}">
        <p14:creationId xmlns:p14="http://schemas.microsoft.com/office/powerpoint/2010/main" val="13885696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42038"/>
      </p:ext>
    </p:extLst>
  </p:cSld>
  <p:clrMapOvr>
    <a:masterClrMapping/>
  </p:clrMapOvr>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3"/>
            <a:ext cx="20726400" cy="2940050"/>
          </a:xfrm>
        </p:spPr>
        <p:txBody>
          <a:bodyPr/>
          <a:lstStyle/>
          <a:p>
            <a:r>
              <a:rPr lang="en-US" smtClean="0"/>
              <a:t>Click to edit Master title style</a:t>
            </a:r>
            <a:endParaRPr lang="da-DK"/>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914400" indent="0" algn="ctr">
              <a:buNone/>
              <a:defRPr/>
            </a:lvl2pPr>
            <a:lvl3pPr marL="1828800" indent="0" algn="ctr">
              <a:buNone/>
              <a:defRPr/>
            </a:lvl3pPr>
            <a:lvl4pPr marL="2743200" indent="0" algn="ctr">
              <a:buNone/>
              <a:defRPr/>
            </a:lvl4pPr>
            <a:lvl5pPr marL="3657600" indent="0" algn="ctr">
              <a:buNone/>
              <a:defRPr/>
            </a:lvl5pPr>
            <a:lvl6pPr marL="4572000" indent="0" algn="ctr">
              <a:buNone/>
              <a:defRPr/>
            </a:lvl6pPr>
            <a:lvl7pPr marL="5486400" indent="0" algn="ctr">
              <a:buNone/>
              <a:defRPr/>
            </a:lvl7pPr>
            <a:lvl8pPr marL="6400800" indent="0" algn="ctr">
              <a:buNone/>
              <a:defRPr/>
            </a:lvl8pPr>
            <a:lvl9pPr marL="7315200" indent="0" algn="ctr">
              <a:buNone/>
              <a:defRPr/>
            </a:lvl9pPr>
          </a:lstStyle>
          <a:p>
            <a:r>
              <a:rPr lang="en-US" smtClean="0"/>
              <a:t>Click to edit Master subtitle style</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AA58C3F0-1C97-475E-8474-9D88537FA326}" type="slidenum">
              <a:rPr lang="fr-FR">
                <a:solidFill>
                  <a:srgbClr val="FFFFFF">
                    <a:lumMod val="50000"/>
                  </a:srgbClr>
                </a:solidFill>
              </a:rPr>
              <a:pPr>
                <a:defRPr/>
              </a:pPr>
              <a:t>‹#›</a:t>
            </a:fld>
            <a:endParaRPr lang="fr-FR">
              <a:solidFill>
                <a:srgbClr val="FFFFFF">
                  <a:lumMod val="50000"/>
                </a:srgbClr>
              </a:solidFill>
            </a:endParaRPr>
          </a:p>
        </p:txBody>
      </p:sp>
      <p:pic>
        <p:nvPicPr>
          <p:cNvPr id="5" name="Image" descr="Image"/>
          <p:cNvPicPr>
            <a:picLocks noChangeAspect="1"/>
          </p:cNvPicPr>
          <p:nvPr userDrawn="1"/>
        </p:nvPicPr>
        <p:blipFill>
          <a:blip r:embed="rId2">
            <a:extLst/>
          </a:blip>
          <a:stretch>
            <a:fillRect/>
          </a:stretch>
        </p:blipFill>
        <p:spPr>
          <a:xfrm>
            <a:off x="22273120" y="521296"/>
            <a:ext cx="1555984" cy="1555984"/>
          </a:xfrm>
          <a:prstGeom prst="rect">
            <a:avLst/>
          </a:prstGeom>
          <a:ln w="12700">
            <a:miter lim="400000"/>
          </a:ln>
        </p:spPr>
      </p:pic>
    </p:spTree>
    <p:extLst>
      <p:ext uri="{BB962C8B-B14F-4D97-AF65-F5344CB8AC3E}">
        <p14:creationId xmlns:p14="http://schemas.microsoft.com/office/powerpoint/2010/main" val="80352685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3E26CE96-7305-43D6-892E-B9FCA9245795}" type="slidenum">
              <a:rPr lang="fr-FR">
                <a:solidFill>
                  <a:srgbClr val="FFFFFF">
                    <a:lumMod val="50000"/>
                  </a:srgbClr>
                </a:solidFill>
              </a:rPr>
              <a:pPr>
                <a:defRPr/>
              </a:pPr>
              <a:t>‹#›</a:t>
            </a:fld>
            <a:endParaRPr lang="fr-FR">
              <a:solidFill>
                <a:srgbClr val="FFFFFF">
                  <a:lumMod val="50000"/>
                </a:srgbClr>
              </a:solidFill>
            </a:endParaRPr>
          </a:p>
        </p:txBody>
      </p:sp>
      <p:pic>
        <p:nvPicPr>
          <p:cNvPr id="5" name="Image" descr="Image"/>
          <p:cNvPicPr>
            <a:picLocks noChangeAspect="1"/>
          </p:cNvPicPr>
          <p:nvPr userDrawn="1"/>
        </p:nvPicPr>
        <p:blipFill>
          <a:blip r:embed="rId2">
            <a:extLst/>
          </a:blip>
          <a:stretch>
            <a:fillRect/>
          </a:stretch>
        </p:blipFill>
        <p:spPr>
          <a:xfrm>
            <a:off x="22273120" y="521296"/>
            <a:ext cx="1555984" cy="1555984"/>
          </a:xfrm>
          <a:prstGeom prst="rect">
            <a:avLst/>
          </a:prstGeom>
          <a:ln w="12700">
            <a:miter lim="400000"/>
          </a:ln>
        </p:spPr>
      </p:pic>
    </p:spTree>
    <p:extLst>
      <p:ext uri="{BB962C8B-B14F-4D97-AF65-F5344CB8AC3E}">
        <p14:creationId xmlns:p14="http://schemas.microsoft.com/office/powerpoint/2010/main" val="583605550"/>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50"/>
          </a:xfrm>
        </p:spPr>
        <p:txBody>
          <a:bodyPr anchor="t"/>
          <a:lstStyle>
            <a:lvl1pPr algn="l">
              <a:defRPr sz="8000" b="1" cap="all"/>
            </a:lvl1pPr>
          </a:lstStyle>
          <a:p>
            <a:r>
              <a:rPr lang="en-US" smtClean="0"/>
              <a:t>Click to edit Master title style</a:t>
            </a:r>
            <a:endParaRPr lang="da-DK"/>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lvl1pPr>
            <a:lvl2pPr marL="914400" indent="0">
              <a:buNone/>
              <a:defRPr sz="3600"/>
            </a:lvl2pPr>
            <a:lvl3pPr marL="1828800" indent="0">
              <a:buNone/>
              <a:defRPr sz="3200"/>
            </a:lvl3pPr>
            <a:lvl4pPr marL="2743200" indent="0">
              <a:buNone/>
              <a:defRPr sz="2800"/>
            </a:lvl4pPr>
            <a:lvl5pPr marL="3657600" indent="0">
              <a:buNone/>
              <a:defRPr sz="2800"/>
            </a:lvl5pPr>
            <a:lvl6pPr marL="4572000" indent="0">
              <a:buNone/>
              <a:defRPr sz="2800"/>
            </a:lvl6pPr>
            <a:lvl7pPr marL="5486400" indent="0">
              <a:buNone/>
              <a:defRPr sz="2800"/>
            </a:lvl7pPr>
            <a:lvl8pPr marL="6400800" indent="0">
              <a:buNone/>
              <a:defRPr sz="2800"/>
            </a:lvl8pPr>
            <a:lvl9pPr marL="7315200" indent="0">
              <a:buNone/>
              <a:defRPr sz="28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6EA58360-6077-4BED-B0AF-EF04BE9DA89C}" type="slidenum">
              <a:rPr lang="fr-FR">
                <a:solidFill>
                  <a:srgbClr val="FFFFFF">
                    <a:lumMod val="50000"/>
                  </a:srgbClr>
                </a:solidFill>
              </a:rPr>
              <a:pPr>
                <a:defRPr/>
              </a:pPr>
              <a:t>‹#›</a:t>
            </a:fld>
            <a:endParaRPr lang="fr-FR">
              <a:solidFill>
                <a:srgbClr val="FFFFFF">
                  <a:lumMod val="50000"/>
                </a:srgbClr>
              </a:solidFill>
            </a:endParaRPr>
          </a:p>
        </p:txBody>
      </p:sp>
      <p:pic>
        <p:nvPicPr>
          <p:cNvPr id="5" name="Image" descr="Image"/>
          <p:cNvPicPr>
            <a:picLocks noChangeAspect="1"/>
          </p:cNvPicPr>
          <p:nvPr userDrawn="1"/>
        </p:nvPicPr>
        <p:blipFill>
          <a:blip r:embed="rId2">
            <a:extLst/>
          </a:blip>
          <a:stretch>
            <a:fillRect/>
          </a:stretch>
        </p:blipFill>
        <p:spPr>
          <a:xfrm>
            <a:off x="22273120" y="521296"/>
            <a:ext cx="1555984" cy="1555984"/>
          </a:xfrm>
          <a:prstGeom prst="rect">
            <a:avLst/>
          </a:prstGeom>
          <a:ln w="12700">
            <a:miter lim="400000"/>
          </a:ln>
        </p:spPr>
      </p:pic>
    </p:spTree>
    <p:extLst>
      <p:ext uri="{BB962C8B-B14F-4D97-AF65-F5344CB8AC3E}">
        <p14:creationId xmlns:p14="http://schemas.microsoft.com/office/powerpoint/2010/main" val="83294795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1248834" y="3105150"/>
            <a:ext cx="10769600" cy="777240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12424834" y="3105150"/>
            <a:ext cx="10769600" cy="777240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Rectangle 3"/>
          <p:cNvSpPr>
            <a:spLocks noGrp="1" noChangeArrowheads="1"/>
          </p:cNvSpPr>
          <p:nvPr>
            <p:ph type="sldNum" sz="quarter" idx="10"/>
          </p:nvPr>
        </p:nvSpPr>
        <p:spPr>
          <a:ln/>
        </p:spPr>
        <p:txBody>
          <a:bodyPr/>
          <a:lstStyle>
            <a:lvl1pPr>
              <a:defRPr/>
            </a:lvl1pPr>
          </a:lstStyle>
          <a:p>
            <a:pPr>
              <a:defRPr/>
            </a:pPr>
            <a:fld id="{751A4069-9D37-4FAD-BF09-6C29F95A9F57}" type="slidenum">
              <a:rPr lang="fr-FR">
                <a:solidFill>
                  <a:srgbClr val="FFFFFF">
                    <a:lumMod val="50000"/>
                  </a:srgbClr>
                </a:solidFill>
              </a:rPr>
              <a:pPr>
                <a:defRPr/>
              </a:pPr>
              <a:t>‹#›</a:t>
            </a:fld>
            <a:endParaRPr lang="fr-FR">
              <a:solidFill>
                <a:srgbClr val="FFFFFF">
                  <a:lumMod val="50000"/>
                </a:srgbClr>
              </a:solidFill>
            </a:endParaRPr>
          </a:p>
        </p:txBody>
      </p:sp>
      <p:pic>
        <p:nvPicPr>
          <p:cNvPr id="6" name="Image" descr="Image"/>
          <p:cNvPicPr>
            <a:picLocks noChangeAspect="1"/>
          </p:cNvPicPr>
          <p:nvPr userDrawn="1"/>
        </p:nvPicPr>
        <p:blipFill>
          <a:blip r:embed="rId2">
            <a:extLst/>
          </a:blip>
          <a:stretch>
            <a:fillRect/>
          </a:stretch>
        </p:blipFill>
        <p:spPr>
          <a:xfrm>
            <a:off x="22273120" y="521296"/>
            <a:ext cx="1555984" cy="1555984"/>
          </a:xfrm>
          <a:prstGeom prst="rect">
            <a:avLst/>
          </a:prstGeom>
          <a:ln w="12700">
            <a:miter lim="400000"/>
          </a:ln>
        </p:spPr>
      </p:pic>
    </p:spTree>
    <p:extLst>
      <p:ext uri="{BB962C8B-B14F-4D97-AF65-F5344CB8AC3E}">
        <p14:creationId xmlns:p14="http://schemas.microsoft.com/office/powerpoint/2010/main" val="254198778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1219201" y="3070226"/>
            <a:ext cx="10773834"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201" y="4349750"/>
            <a:ext cx="10773834"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12386737" y="3070226"/>
            <a:ext cx="10778066"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6737" y="4349750"/>
            <a:ext cx="10778066"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Rectangle 3"/>
          <p:cNvSpPr>
            <a:spLocks noGrp="1" noChangeArrowheads="1"/>
          </p:cNvSpPr>
          <p:nvPr>
            <p:ph type="sldNum" sz="quarter" idx="10"/>
          </p:nvPr>
        </p:nvSpPr>
        <p:spPr>
          <a:ln/>
        </p:spPr>
        <p:txBody>
          <a:bodyPr/>
          <a:lstStyle>
            <a:lvl1pPr>
              <a:defRPr/>
            </a:lvl1pPr>
          </a:lstStyle>
          <a:p>
            <a:pPr>
              <a:defRPr/>
            </a:pPr>
            <a:fld id="{41CEF9A3-4C85-473E-A3B4-33F57E29AE54}" type="slidenum">
              <a:rPr lang="fr-FR">
                <a:solidFill>
                  <a:srgbClr val="FFFFFF">
                    <a:lumMod val="50000"/>
                  </a:srgbClr>
                </a:solidFill>
              </a:rPr>
              <a:pPr>
                <a:defRPr/>
              </a:pPr>
              <a:t>‹#›</a:t>
            </a:fld>
            <a:endParaRPr lang="fr-FR">
              <a:solidFill>
                <a:srgbClr val="FFFFFF">
                  <a:lumMod val="50000"/>
                </a:srgbClr>
              </a:solidFill>
            </a:endParaRPr>
          </a:p>
        </p:txBody>
      </p:sp>
      <p:pic>
        <p:nvPicPr>
          <p:cNvPr id="8" name="Image" descr="Image"/>
          <p:cNvPicPr>
            <a:picLocks noChangeAspect="1"/>
          </p:cNvPicPr>
          <p:nvPr userDrawn="1"/>
        </p:nvPicPr>
        <p:blipFill>
          <a:blip r:embed="rId2">
            <a:extLst/>
          </a:blip>
          <a:stretch>
            <a:fillRect/>
          </a:stretch>
        </p:blipFill>
        <p:spPr>
          <a:xfrm>
            <a:off x="22273120" y="521296"/>
            <a:ext cx="1555984" cy="1555984"/>
          </a:xfrm>
          <a:prstGeom prst="rect">
            <a:avLst/>
          </a:prstGeom>
          <a:ln w="12700">
            <a:miter lim="400000"/>
          </a:ln>
        </p:spPr>
      </p:pic>
    </p:spTree>
    <p:extLst>
      <p:ext uri="{BB962C8B-B14F-4D97-AF65-F5344CB8AC3E}">
        <p14:creationId xmlns:p14="http://schemas.microsoft.com/office/powerpoint/2010/main" val="302047590"/>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Rectangle 3"/>
          <p:cNvSpPr>
            <a:spLocks noGrp="1" noChangeArrowheads="1"/>
          </p:cNvSpPr>
          <p:nvPr>
            <p:ph type="sldNum" sz="quarter" idx="10"/>
          </p:nvPr>
        </p:nvSpPr>
        <p:spPr>
          <a:ln/>
        </p:spPr>
        <p:txBody>
          <a:bodyPr/>
          <a:lstStyle>
            <a:lvl1pPr>
              <a:defRPr/>
            </a:lvl1pPr>
          </a:lstStyle>
          <a:p>
            <a:pPr>
              <a:defRPr/>
            </a:pPr>
            <a:fld id="{257202F8-BEAD-48BF-B882-5B44F5CC1005}" type="slidenum">
              <a:rPr lang="fr-FR">
                <a:solidFill>
                  <a:srgbClr val="FFFFFF">
                    <a:lumMod val="50000"/>
                  </a:srgbClr>
                </a:solidFill>
              </a:rPr>
              <a:pPr>
                <a:defRPr/>
              </a:pPr>
              <a:t>‹#›</a:t>
            </a:fld>
            <a:endParaRPr lang="fr-FR">
              <a:solidFill>
                <a:srgbClr val="FFFFFF">
                  <a:lumMod val="50000"/>
                </a:srgbClr>
              </a:solidFill>
            </a:endParaRPr>
          </a:p>
        </p:txBody>
      </p:sp>
      <p:pic>
        <p:nvPicPr>
          <p:cNvPr id="4" name="Image" descr="Image"/>
          <p:cNvPicPr>
            <a:picLocks noChangeAspect="1"/>
          </p:cNvPicPr>
          <p:nvPr userDrawn="1"/>
        </p:nvPicPr>
        <p:blipFill>
          <a:blip r:embed="rId2">
            <a:extLst/>
          </a:blip>
          <a:stretch>
            <a:fillRect/>
          </a:stretch>
        </p:blipFill>
        <p:spPr>
          <a:xfrm>
            <a:off x="22273120" y="521296"/>
            <a:ext cx="1555984" cy="1555984"/>
          </a:xfrm>
          <a:prstGeom prst="rect">
            <a:avLst/>
          </a:prstGeom>
          <a:ln w="12700">
            <a:miter lim="400000"/>
          </a:ln>
        </p:spPr>
      </p:pic>
    </p:spTree>
    <p:extLst>
      <p:ext uri="{BB962C8B-B14F-4D97-AF65-F5344CB8AC3E}">
        <p14:creationId xmlns:p14="http://schemas.microsoft.com/office/powerpoint/2010/main" val="186839602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Image" descr="Image"/>
          <p:cNvPicPr>
            <a:picLocks noChangeAspect="1"/>
          </p:cNvPicPr>
          <p:nvPr userDrawn="1"/>
        </p:nvPicPr>
        <p:blipFill>
          <a:blip r:embed="rId2">
            <a:extLst/>
          </a:blip>
          <a:stretch>
            <a:fillRect/>
          </a:stretch>
        </p:blipFill>
        <p:spPr>
          <a:xfrm>
            <a:off x="22273120" y="521296"/>
            <a:ext cx="1555984" cy="1555984"/>
          </a:xfrm>
          <a:prstGeom prst="rect">
            <a:avLst/>
          </a:prstGeom>
          <a:ln w="12700">
            <a:miter lim="400000"/>
          </a:ln>
        </p:spPr>
      </p:pic>
    </p:spTree>
    <p:extLst>
      <p:ext uri="{BB962C8B-B14F-4D97-AF65-F5344CB8AC3E}">
        <p14:creationId xmlns:p14="http://schemas.microsoft.com/office/powerpoint/2010/main" val="2140654030"/>
      </p:ext>
    </p:extLst>
  </p:cSld>
  <p:clrMapOvr>
    <a:masterClrMapping/>
  </p:clrMapOvr>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2" y="546100"/>
            <a:ext cx="8022168" cy="2324100"/>
          </a:xfrm>
        </p:spPr>
        <p:txBody>
          <a:bodyPr anchor="b"/>
          <a:lstStyle>
            <a:lvl1pPr algn="l">
              <a:defRPr sz="4000" b="1"/>
            </a:lvl1pPr>
          </a:lstStyle>
          <a:p>
            <a:r>
              <a:rPr lang="en-US" smtClean="0"/>
              <a:t>Click to edit Master title style</a:t>
            </a:r>
            <a:endParaRPr lang="da-DK"/>
          </a:p>
        </p:txBody>
      </p:sp>
      <p:sp>
        <p:nvSpPr>
          <p:cNvPr id="3" name="Content Placeholder 2"/>
          <p:cNvSpPr>
            <a:spLocks noGrp="1"/>
          </p:cNvSpPr>
          <p:nvPr>
            <p:ph idx="1"/>
          </p:nvPr>
        </p:nvSpPr>
        <p:spPr>
          <a:xfrm>
            <a:off x="9533467" y="546103"/>
            <a:ext cx="13631334"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1219202" y="2870203"/>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DC890994-D4AE-4C7D-8C85-7FDB20268EE2}" type="slidenum">
              <a:rPr lang="fr-FR">
                <a:solidFill>
                  <a:srgbClr val="FFFFFF">
                    <a:lumMod val="50000"/>
                  </a:srgbClr>
                </a:solidFill>
              </a:rPr>
              <a:pPr>
                <a:defRPr/>
              </a:pPr>
              <a:t>‹#›</a:t>
            </a:fld>
            <a:endParaRPr lang="fr-FR">
              <a:solidFill>
                <a:srgbClr val="FFFFFF">
                  <a:lumMod val="50000"/>
                </a:srgbClr>
              </a:solidFill>
            </a:endParaRPr>
          </a:p>
        </p:txBody>
      </p:sp>
      <p:pic>
        <p:nvPicPr>
          <p:cNvPr id="6" name="Image" descr="Image"/>
          <p:cNvPicPr>
            <a:picLocks noChangeAspect="1"/>
          </p:cNvPicPr>
          <p:nvPr userDrawn="1"/>
        </p:nvPicPr>
        <p:blipFill>
          <a:blip r:embed="rId2">
            <a:extLst/>
          </a:blip>
          <a:stretch>
            <a:fillRect/>
          </a:stretch>
        </p:blipFill>
        <p:spPr>
          <a:xfrm>
            <a:off x="22273120" y="521296"/>
            <a:ext cx="1555984" cy="1555984"/>
          </a:xfrm>
          <a:prstGeom prst="rect">
            <a:avLst/>
          </a:prstGeom>
          <a:ln w="12700">
            <a:miter lim="400000"/>
          </a:ln>
        </p:spPr>
      </p:pic>
    </p:spTree>
    <p:extLst>
      <p:ext uri="{BB962C8B-B14F-4D97-AF65-F5344CB8AC3E}">
        <p14:creationId xmlns:p14="http://schemas.microsoft.com/office/powerpoint/2010/main" val="3316284876"/>
      </p:ext>
    </p:extLst>
  </p:cSld>
  <p:clrMapOvr>
    <a:masterClrMapping/>
  </p:clrMapOvr>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4" y="9601200"/>
            <a:ext cx="14630400" cy="1133476"/>
          </a:xfrm>
        </p:spPr>
        <p:txBody>
          <a:bodyPr anchor="b"/>
          <a:lstStyle>
            <a:lvl1pPr algn="l">
              <a:defRPr sz="4000" b="1"/>
            </a:lvl1pPr>
          </a:lstStyle>
          <a:p>
            <a:r>
              <a:rPr lang="en-US" smtClean="0"/>
              <a:t>Click to edit Master title style</a:t>
            </a:r>
            <a:endParaRPr lang="da-DK"/>
          </a:p>
        </p:txBody>
      </p:sp>
      <p:sp>
        <p:nvSpPr>
          <p:cNvPr id="3" name="Picture Placeholder 2"/>
          <p:cNvSpPr>
            <a:spLocks noGrp="1"/>
          </p:cNvSpPr>
          <p:nvPr>
            <p:ph type="pic" idx="1"/>
          </p:nvPr>
        </p:nvSpPr>
        <p:spPr>
          <a:xfrm>
            <a:off x="4779434" y="1225550"/>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da-DK" noProof="0" smtClean="0"/>
          </a:p>
        </p:txBody>
      </p:sp>
      <p:sp>
        <p:nvSpPr>
          <p:cNvPr id="4" name="Text Placeholder 3"/>
          <p:cNvSpPr>
            <a:spLocks noGrp="1"/>
          </p:cNvSpPr>
          <p:nvPr>
            <p:ph type="body" sz="half" idx="2"/>
          </p:nvPr>
        </p:nvSpPr>
        <p:spPr>
          <a:xfrm>
            <a:off x="4779434" y="10734676"/>
            <a:ext cx="146304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16242E83-D1F0-4552-BB69-8AFFFAC9F7E6}" type="slidenum">
              <a:rPr lang="fr-FR">
                <a:solidFill>
                  <a:srgbClr val="FFFFFF">
                    <a:lumMod val="50000"/>
                  </a:srgbClr>
                </a:solidFill>
              </a:rPr>
              <a:pPr>
                <a:defRPr/>
              </a:pPr>
              <a:t>‹#›</a:t>
            </a:fld>
            <a:endParaRPr lang="fr-FR">
              <a:solidFill>
                <a:srgbClr val="FFFFFF">
                  <a:lumMod val="50000"/>
                </a:srgbClr>
              </a:solidFill>
            </a:endParaRPr>
          </a:p>
        </p:txBody>
      </p:sp>
      <p:pic>
        <p:nvPicPr>
          <p:cNvPr id="6" name="Image" descr="Image"/>
          <p:cNvPicPr>
            <a:picLocks noChangeAspect="1"/>
          </p:cNvPicPr>
          <p:nvPr userDrawn="1"/>
        </p:nvPicPr>
        <p:blipFill>
          <a:blip r:embed="rId2">
            <a:extLst/>
          </a:blip>
          <a:stretch>
            <a:fillRect/>
          </a:stretch>
        </p:blipFill>
        <p:spPr>
          <a:xfrm>
            <a:off x="22273120" y="521296"/>
            <a:ext cx="1555984" cy="1555984"/>
          </a:xfrm>
          <a:prstGeom prst="rect">
            <a:avLst/>
          </a:prstGeom>
          <a:ln w="12700">
            <a:miter lim="400000"/>
          </a:ln>
        </p:spPr>
      </p:pic>
    </p:spTree>
    <p:extLst>
      <p:ext uri="{BB962C8B-B14F-4D97-AF65-F5344CB8AC3E}">
        <p14:creationId xmlns:p14="http://schemas.microsoft.com/office/powerpoint/2010/main" val="1644196024"/>
      </p:ext>
    </p:extLst>
  </p:cSld>
  <p:clrMapOvr>
    <a:masterClrMapping/>
  </p:clrMapOvr>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696CADFF-D879-4A1A-AF5E-B6D49EEC4982}" type="slidenum">
              <a:rPr lang="fr-FR">
                <a:solidFill>
                  <a:srgbClr val="FFFFFF">
                    <a:lumMod val="50000"/>
                  </a:srgbClr>
                </a:solidFill>
              </a:rPr>
              <a:pPr>
                <a:defRPr/>
              </a:pPr>
              <a:t>‹#›</a:t>
            </a:fld>
            <a:endParaRPr lang="fr-FR">
              <a:solidFill>
                <a:srgbClr val="FFFFFF">
                  <a:lumMod val="50000"/>
                </a:srgbClr>
              </a:solidFill>
            </a:endParaRPr>
          </a:p>
        </p:txBody>
      </p:sp>
      <p:pic>
        <p:nvPicPr>
          <p:cNvPr id="5" name="Image" descr="Image"/>
          <p:cNvPicPr>
            <a:picLocks noChangeAspect="1"/>
          </p:cNvPicPr>
          <p:nvPr userDrawn="1"/>
        </p:nvPicPr>
        <p:blipFill>
          <a:blip r:embed="rId2">
            <a:extLst/>
          </a:blip>
          <a:stretch>
            <a:fillRect/>
          </a:stretch>
        </p:blipFill>
        <p:spPr>
          <a:xfrm>
            <a:off x="22273120" y="521296"/>
            <a:ext cx="1555984" cy="1555984"/>
          </a:xfrm>
          <a:prstGeom prst="rect">
            <a:avLst/>
          </a:prstGeom>
          <a:ln w="12700">
            <a:miter lim="400000"/>
          </a:ln>
        </p:spPr>
      </p:pic>
    </p:spTree>
    <p:extLst>
      <p:ext uri="{BB962C8B-B14F-4D97-AF65-F5344CB8AC3E}">
        <p14:creationId xmlns:p14="http://schemas.microsoft.com/office/powerpoint/2010/main" val="1441050480"/>
      </p:ext>
    </p:extLst>
  </p:cSld>
  <p:clrMapOvr>
    <a:masterClrMapping/>
  </p:clrMapOvr>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288000" y="3"/>
            <a:ext cx="6096000" cy="10877550"/>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0" y="3"/>
            <a:ext cx="17881600" cy="10877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F28BE872-67EB-48A9-BE5E-BED07FB345E6}" type="slidenum">
              <a:rPr lang="fr-FR">
                <a:solidFill>
                  <a:srgbClr val="FFFFFF">
                    <a:lumMod val="50000"/>
                  </a:srgbClr>
                </a:solidFill>
              </a:rPr>
              <a:pPr>
                <a:defRPr/>
              </a:pPr>
              <a:t>‹#›</a:t>
            </a:fld>
            <a:endParaRPr lang="fr-FR">
              <a:solidFill>
                <a:srgbClr val="FFFFFF">
                  <a:lumMod val="50000"/>
                </a:srgbClr>
              </a:solidFill>
            </a:endParaRPr>
          </a:p>
        </p:txBody>
      </p:sp>
      <p:pic>
        <p:nvPicPr>
          <p:cNvPr id="5" name="Image" descr="Image"/>
          <p:cNvPicPr>
            <a:picLocks noChangeAspect="1"/>
          </p:cNvPicPr>
          <p:nvPr userDrawn="1"/>
        </p:nvPicPr>
        <p:blipFill>
          <a:blip r:embed="rId2">
            <a:extLst/>
          </a:blip>
          <a:stretch>
            <a:fillRect/>
          </a:stretch>
        </p:blipFill>
        <p:spPr>
          <a:xfrm>
            <a:off x="22273120" y="521296"/>
            <a:ext cx="1555984" cy="1555984"/>
          </a:xfrm>
          <a:prstGeom prst="rect">
            <a:avLst/>
          </a:prstGeom>
          <a:ln w="12700">
            <a:miter lim="400000"/>
          </a:ln>
        </p:spPr>
      </p:pic>
    </p:spTree>
    <p:extLst>
      <p:ext uri="{BB962C8B-B14F-4D97-AF65-F5344CB8AC3E}">
        <p14:creationId xmlns:p14="http://schemas.microsoft.com/office/powerpoint/2010/main" val="1232522345"/>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1219200" y="546100"/>
            <a:ext cx="8022169" cy="2324100"/>
          </a:xfrm>
          <a:prstGeom prst="rect">
            <a:avLst/>
          </a:prstGeom>
        </p:spPr>
        <p:txBody>
          <a:bodyPr lIns="45719" tIns="45719" rIns="45719" bIns="45719" anchor="b"/>
          <a:lstStyle>
            <a:lvl1pPr defTabSz="914400">
              <a:defRPr sz="4000">
                <a:latin typeface="Roboto Bold"/>
                <a:ea typeface="Roboto Bold"/>
                <a:cs typeface="Roboto Bold"/>
                <a:sym typeface="Roboto Bold"/>
              </a:defRPr>
            </a:lvl1pPr>
          </a:lstStyle>
          <a:p>
            <a:r>
              <a:t>Title Text</a:t>
            </a:r>
          </a:p>
        </p:txBody>
      </p:sp>
      <p:sp>
        <p:nvSpPr>
          <p:cNvPr id="192" name="Body Level One…"/>
          <p:cNvSpPr txBox="1">
            <a:spLocks noGrp="1"/>
          </p:cNvSpPr>
          <p:nvPr>
            <p:ph type="body" idx="1"/>
          </p:nvPr>
        </p:nvSpPr>
        <p:spPr>
          <a:xfrm>
            <a:off x="9533466" y="546101"/>
            <a:ext cx="13631334" cy="11706226"/>
          </a:xfrm>
          <a:prstGeom prst="rect">
            <a:avLst/>
          </a:prstGeom>
        </p:spPr>
        <p:txBody>
          <a:bodyPr lIns="45719" tIns="45719" rIns="45719" bIns="45719" anchor="t"/>
          <a:lstStyle>
            <a:lvl1pPr marL="685800" indent="-685800" defTabSz="914400">
              <a:spcBef>
                <a:spcPts val="1500"/>
              </a:spcBef>
              <a:buClrTx/>
              <a:buSzTx/>
              <a:buNone/>
              <a:defRPr sz="5000"/>
            </a:lvl1pPr>
            <a:lvl2pPr marL="685800" indent="228600" defTabSz="914400">
              <a:spcBef>
                <a:spcPts val="1500"/>
              </a:spcBef>
              <a:buClrTx/>
              <a:buSzTx/>
              <a:buNone/>
              <a:defRPr sz="5000"/>
            </a:lvl2pPr>
            <a:lvl3pPr marL="685800" indent="1143000" defTabSz="914400">
              <a:spcBef>
                <a:spcPts val="1500"/>
              </a:spcBef>
              <a:buClrTx/>
              <a:buSzTx/>
              <a:buNone/>
              <a:defRPr sz="5000"/>
            </a:lvl3pPr>
            <a:lvl4pPr marL="685800" indent="2057400" defTabSz="914400">
              <a:spcBef>
                <a:spcPts val="1500"/>
              </a:spcBef>
              <a:buClrTx/>
              <a:buSzTx/>
              <a:buNone/>
              <a:defRPr sz="5000"/>
            </a:lvl4pPr>
            <a:lvl5pPr marL="685800" indent="2971800" defTabSz="914400">
              <a:spcBef>
                <a:spcPts val="1500"/>
              </a:spcBef>
              <a:buClrTx/>
              <a:buSzTx/>
              <a:buNone/>
              <a:defRPr sz="5000"/>
            </a:lvl5pPr>
          </a:lstStyle>
          <a:p>
            <a:r>
              <a:t>Body Level One</a:t>
            </a:r>
          </a:p>
          <a:p>
            <a:pPr lvl="1"/>
            <a:r>
              <a:t>Body Level Two</a:t>
            </a:r>
          </a:p>
          <a:p>
            <a:pPr lvl="2"/>
            <a:r>
              <a:t>Body Level Three</a:t>
            </a:r>
          </a:p>
          <a:p>
            <a:pPr lvl="3"/>
            <a:r>
              <a:t>Body Level Four</a:t>
            </a:r>
          </a:p>
          <a:p>
            <a:pPr lvl="4"/>
            <a:r>
              <a:t>Body Level Five</a:t>
            </a:r>
          </a:p>
        </p:txBody>
      </p:sp>
      <p:sp>
        <p:nvSpPr>
          <p:cNvPr id="193" name="Text Placeholder 3"/>
          <p:cNvSpPr>
            <a:spLocks noGrp="1"/>
          </p:cNvSpPr>
          <p:nvPr>
            <p:ph type="body" sz="half" idx="13"/>
          </p:nvPr>
        </p:nvSpPr>
        <p:spPr>
          <a:xfrm>
            <a:off x="1219200" y="2870201"/>
            <a:ext cx="8022168" cy="9382126"/>
          </a:xfrm>
          <a:prstGeom prst="rect">
            <a:avLst/>
          </a:prstGeom>
        </p:spPr>
        <p:txBody>
          <a:bodyPr lIns="45719" tIns="45719" rIns="45719" bIns="45719" anchor="t"/>
          <a:lstStyle/>
          <a:p>
            <a:pPr marL="0" indent="0" defTabSz="914400">
              <a:spcBef>
                <a:spcPts val="600"/>
              </a:spcBef>
              <a:buClrTx/>
              <a:buSzTx/>
              <a:buNone/>
              <a:defRPr sz="2800" b="1">
                <a:solidFill>
                  <a:srgbClr val="000000"/>
                </a:solidFill>
                <a:latin typeface="Arial"/>
                <a:ea typeface="Arial"/>
                <a:cs typeface="Arial"/>
                <a:sym typeface="Arial"/>
              </a:defRPr>
            </a:pPr>
            <a:endParaRPr/>
          </a:p>
        </p:txBody>
      </p:sp>
      <p:sp>
        <p:nvSpPr>
          <p:cNvPr id="1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32" name="Titelplatzhalter 12"/>
          <p:cNvSpPr>
            <a:spLocks noGrp="1"/>
          </p:cNvSpPr>
          <p:nvPr>
            <p:ph type="title"/>
          </p:nvPr>
        </p:nvSpPr>
        <p:spPr>
          <a:xfrm>
            <a:off x="2267516" y="285704"/>
            <a:ext cx="20005604" cy="1285884"/>
          </a:xfrm>
          <a:prstGeom prst="rect">
            <a:avLst/>
          </a:prstGeom>
        </p:spPr>
        <p:txBody>
          <a:bodyPr vert="horz" lIns="91440" tIns="45720" rIns="91440" bIns="45720" rtlCol="0" anchor="ctr">
            <a:noAutofit/>
          </a:bodyPr>
          <a:lstStyle>
            <a:lvl1pPr>
              <a:defRPr sz="6400" b="0">
                <a:latin typeface="+mj-lt"/>
                <a:ea typeface="Verdana" pitchFamily="34" charset="0"/>
                <a:cs typeface="Verdana" pitchFamily="34" charset="0"/>
              </a:defRPr>
            </a:lvl1pPr>
          </a:lstStyle>
          <a:p>
            <a:r>
              <a:rPr lang="de-DE" smtClean="0"/>
              <a:t>Titelmasterformat durch Klicken bearbeiten</a:t>
            </a:r>
            <a:endParaRPr lang="de-DE" dirty="0"/>
          </a:p>
        </p:txBody>
      </p:sp>
      <p:sp>
        <p:nvSpPr>
          <p:cNvPr id="5" name="Textplatzhalter 4"/>
          <p:cNvSpPr>
            <a:spLocks noGrp="1"/>
          </p:cNvSpPr>
          <p:nvPr>
            <p:ph type="body" sz="quarter" idx="10"/>
          </p:nvPr>
        </p:nvSpPr>
        <p:spPr>
          <a:xfrm>
            <a:off x="1439335" y="2105024"/>
            <a:ext cx="21695834" cy="10368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pic>
        <p:nvPicPr>
          <p:cNvPr id="4" name="Image" descr="Image"/>
          <p:cNvPicPr>
            <a:picLocks noChangeAspect="1"/>
          </p:cNvPicPr>
          <p:nvPr userDrawn="1"/>
        </p:nvPicPr>
        <p:blipFill>
          <a:blip r:embed="rId2">
            <a:extLst/>
          </a:blip>
          <a:stretch>
            <a:fillRect/>
          </a:stretch>
        </p:blipFill>
        <p:spPr>
          <a:xfrm>
            <a:off x="22273120" y="521296"/>
            <a:ext cx="1555984" cy="1555984"/>
          </a:xfrm>
          <a:prstGeom prst="rect">
            <a:avLst/>
          </a:prstGeom>
          <a:ln w="12700">
            <a:miter lim="400000"/>
          </a:ln>
        </p:spPr>
      </p:pic>
    </p:spTree>
    <p:extLst>
      <p:ext uri="{BB962C8B-B14F-4D97-AF65-F5344CB8AC3E}">
        <p14:creationId xmlns:p14="http://schemas.microsoft.com/office/powerpoint/2010/main" val="2461446458"/>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320" name="Slide Number"/>
          <p:cNvSpPr txBox="1">
            <a:spLocks noGrp="1"/>
          </p:cNvSpPr>
          <p:nvPr>
            <p:ph type="sldNum" sz="quarter" idx="2"/>
          </p:nvPr>
        </p:nvSpPr>
        <p:spPr>
          <a:prstGeom prst="rect">
            <a:avLst/>
          </a:prstGeom>
        </p:spPr>
        <p:txBody>
          <a:bodyPr/>
          <a:lstStyle/>
          <a:p>
            <a:fld id="{86CB4B4D-7CA3-9044-876B-883B54F8677D}" type="slidenum">
              <a:rPr>
                <a:solidFill>
                  <a:srgbClr val="FFFFFF">
                    <a:lumMod val="50000"/>
                  </a:srgbClr>
                </a:solidFill>
              </a:rPr>
              <a:pPr/>
              <a:t>‹#›</a:t>
            </a:fld>
            <a:endParaRPr>
              <a:solidFill>
                <a:srgbClr val="FFFFFF">
                  <a:lumMod val="50000"/>
                </a:srgbClr>
              </a:solidFill>
            </a:endParaRPr>
          </a:p>
        </p:txBody>
      </p:sp>
      <p:pic>
        <p:nvPicPr>
          <p:cNvPr id="3" name="Image" descr="Image"/>
          <p:cNvPicPr>
            <a:picLocks noChangeAspect="1"/>
          </p:cNvPicPr>
          <p:nvPr userDrawn="1"/>
        </p:nvPicPr>
        <p:blipFill>
          <a:blip r:embed="rId2">
            <a:extLst/>
          </a:blip>
          <a:stretch>
            <a:fillRect/>
          </a:stretch>
        </p:blipFill>
        <p:spPr>
          <a:xfrm>
            <a:off x="22273120" y="521296"/>
            <a:ext cx="1555984" cy="1555984"/>
          </a:xfrm>
          <a:prstGeom prst="rect">
            <a:avLst/>
          </a:prstGeom>
          <a:ln w="12700">
            <a:miter lim="400000"/>
          </a:ln>
        </p:spPr>
      </p:pic>
    </p:spTree>
    <p:extLst>
      <p:ext uri="{BB962C8B-B14F-4D97-AF65-F5344CB8AC3E}">
        <p14:creationId xmlns:p14="http://schemas.microsoft.com/office/powerpoint/2010/main" val="540016596"/>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3"/>
            <a:ext cx="20726400" cy="2940050"/>
          </a:xfrm>
        </p:spPr>
        <p:txBody>
          <a:bodyPr/>
          <a:lstStyle/>
          <a:p>
            <a:r>
              <a:rPr lang="en-US" smtClean="0"/>
              <a:t>Click to edit Master title style</a:t>
            </a:r>
            <a:endParaRPr lang="da-DK"/>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914400" indent="0" algn="ctr">
              <a:buNone/>
              <a:defRPr/>
            </a:lvl2pPr>
            <a:lvl3pPr marL="1828800" indent="0" algn="ctr">
              <a:buNone/>
              <a:defRPr/>
            </a:lvl3pPr>
            <a:lvl4pPr marL="2743200" indent="0" algn="ctr">
              <a:buNone/>
              <a:defRPr/>
            </a:lvl4pPr>
            <a:lvl5pPr marL="3657600" indent="0" algn="ctr">
              <a:buNone/>
              <a:defRPr/>
            </a:lvl5pPr>
            <a:lvl6pPr marL="4572000" indent="0" algn="ctr">
              <a:buNone/>
              <a:defRPr/>
            </a:lvl6pPr>
            <a:lvl7pPr marL="5486400" indent="0" algn="ctr">
              <a:buNone/>
              <a:defRPr/>
            </a:lvl7pPr>
            <a:lvl8pPr marL="6400800" indent="0" algn="ctr">
              <a:buNone/>
              <a:defRPr/>
            </a:lvl8pPr>
            <a:lvl9pPr marL="7315200" indent="0" algn="ctr">
              <a:buNone/>
              <a:defRPr/>
            </a:lvl9pPr>
          </a:lstStyle>
          <a:p>
            <a:r>
              <a:rPr lang="en-US" smtClean="0"/>
              <a:t>Click to edit Master subtitle style</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AA58C3F0-1C97-475E-8474-9D88537FA326}" type="slidenum">
              <a:rPr lang="fr-FR"/>
              <a:pPr>
                <a:defRPr/>
              </a:pPr>
              <a:t>‹#›</a:t>
            </a:fld>
            <a:endParaRPr lang="fr-FR"/>
          </a:p>
        </p:txBody>
      </p:sp>
    </p:spTree>
    <p:extLst>
      <p:ext uri="{BB962C8B-B14F-4D97-AF65-F5344CB8AC3E}">
        <p14:creationId xmlns:p14="http://schemas.microsoft.com/office/powerpoint/2010/main" val="1436055283"/>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3E26CE96-7305-43D6-892E-B9FCA9245795}" type="slidenum">
              <a:rPr lang="fr-FR"/>
              <a:pPr>
                <a:defRPr/>
              </a:pPr>
              <a:t>‹#›</a:t>
            </a:fld>
            <a:endParaRPr lang="fr-FR"/>
          </a:p>
        </p:txBody>
      </p:sp>
    </p:spTree>
    <p:extLst>
      <p:ext uri="{BB962C8B-B14F-4D97-AF65-F5344CB8AC3E}">
        <p14:creationId xmlns:p14="http://schemas.microsoft.com/office/powerpoint/2010/main" val="26823398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50"/>
          </a:xfrm>
        </p:spPr>
        <p:txBody>
          <a:bodyPr anchor="t"/>
          <a:lstStyle>
            <a:lvl1pPr algn="l">
              <a:defRPr sz="8000" b="1" cap="all"/>
            </a:lvl1pPr>
          </a:lstStyle>
          <a:p>
            <a:r>
              <a:rPr lang="en-US" smtClean="0"/>
              <a:t>Click to edit Master title style</a:t>
            </a:r>
            <a:endParaRPr lang="da-DK"/>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lvl1pPr>
            <a:lvl2pPr marL="914400" indent="0">
              <a:buNone/>
              <a:defRPr sz="3600"/>
            </a:lvl2pPr>
            <a:lvl3pPr marL="1828800" indent="0">
              <a:buNone/>
              <a:defRPr sz="3200"/>
            </a:lvl3pPr>
            <a:lvl4pPr marL="2743200" indent="0">
              <a:buNone/>
              <a:defRPr sz="2800"/>
            </a:lvl4pPr>
            <a:lvl5pPr marL="3657600" indent="0">
              <a:buNone/>
              <a:defRPr sz="2800"/>
            </a:lvl5pPr>
            <a:lvl6pPr marL="4572000" indent="0">
              <a:buNone/>
              <a:defRPr sz="2800"/>
            </a:lvl6pPr>
            <a:lvl7pPr marL="5486400" indent="0">
              <a:buNone/>
              <a:defRPr sz="2800"/>
            </a:lvl7pPr>
            <a:lvl8pPr marL="6400800" indent="0">
              <a:buNone/>
              <a:defRPr sz="2800"/>
            </a:lvl8pPr>
            <a:lvl9pPr marL="7315200" indent="0">
              <a:buNone/>
              <a:defRPr sz="28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6EA58360-6077-4BED-B0AF-EF04BE9DA89C}" type="slidenum">
              <a:rPr lang="fr-FR"/>
              <a:pPr>
                <a:defRPr/>
              </a:pPr>
              <a:t>‹#›</a:t>
            </a:fld>
            <a:endParaRPr lang="fr-FR"/>
          </a:p>
        </p:txBody>
      </p:sp>
    </p:spTree>
    <p:extLst>
      <p:ext uri="{BB962C8B-B14F-4D97-AF65-F5344CB8AC3E}">
        <p14:creationId xmlns:p14="http://schemas.microsoft.com/office/powerpoint/2010/main" val="680277303"/>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1248834" y="3105150"/>
            <a:ext cx="10769600" cy="777240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12424834" y="3105150"/>
            <a:ext cx="10769600" cy="777240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Rectangle 3"/>
          <p:cNvSpPr>
            <a:spLocks noGrp="1" noChangeArrowheads="1"/>
          </p:cNvSpPr>
          <p:nvPr>
            <p:ph type="sldNum" sz="quarter" idx="10"/>
          </p:nvPr>
        </p:nvSpPr>
        <p:spPr>
          <a:ln/>
        </p:spPr>
        <p:txBody>
          <a:bodyPr/>
          <a:lstStyle>
            <a:lvl1pPr>
              <a:defRPr/>
            </a:lvl1pPr>
          </a:lstStyle>
          <a:p>
            <a:pPr>
              <a:defRPr/>
            </a:pPr>
            <a:fld id="{751A4069-9D37-4FAD-BF09-6C29F95A9F57}" type="slidenum">
              <a:rPr lang="fr-FR"/>
              <a:pPr>
                <a:defRPr/>
              </a:pPr>
              <a:t>‹#›</a:t>
            </a:fld>
            <a:endParaRPr lang="fr-FR"/>
          </a:p>
        </p:txBody>
      </p:sp>
    </p:spTree>
    <p:extLst>
      <p:ext uri="{BB962C8B-B14F-4D97-AF65-F5344CB8AC3E}">
        <p14:creationId xmlns:p14="http://schemas.microsoft.com/office/powerpoint/2010/main" val="364804598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1219201" y="3070226"/>
            <a:ext cx="10773834"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201" y="4349750"/>
            <a:ext cx="10773834"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12386737" y="3070226"/>
            <a:ext cx="10778066"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6737" y="4349750"/>
            <a:ext cx="10778066"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Rectangle 3"/>
          <p:cNvSpPr>
            <a:spLocks noGrp="1" noChangeArrowheads="1"/>
          </p:cNvSpPr>
          <p:nvPr>
            <p:ph type="sldNum" sz="quarter" idx="10"/>
          </p:nvPr>
        </p:nvSpPr>
        <p:spPr>
          <a:ln/>
        </p:spPr>
        <p:txBody>
          <a:bodyPr/>
          <a:lstStyle>
            <a:lvl1pPr>
              <a:defRPr/>
            </a:lvl1pPr>
          </a:lstStyle>
          <a:p>
            <a:pPr>
              <a:defRPr/>
            </a:pPr>
            <a:fld id="{41CEF9A3-4C85-473E-A3B4-33F57E29AE54}" type="slidenum">
              <a:rPr lang="fr-FR"/>
              <a:pPr>
                <a:defRPr/>
              </a:pPr>
              <a:t>‹#›</a:t>
            </a:fld>
            <a:endParaRPr lang="fr-FR"/>
          </a:p>
        </p:txBody>
      </p:sp>
    </p:spTree>
    <p:extLst>
      <p:ext uri="{BB962C8B-B14F-4D97-AF65-F5344CB8AC3E}">
        <p14:creationId xmlns:p14="http://schemas.microsoft.com/office/powerpoint/2010/main" val="4229112798"/>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Rectangle 3"/>
          <p:cNvSpPr>
            <a:spLocks noGrp="1" noChangeArrowheads="1"/>
          </p:cNvSpPr>
          <p:nvPr>
            <p:ph type="sldNum" sz="quarter" idx="10"/>
          </p:nvPr>
        </p:nvSpPr>
        <p:spPr>
          <a:ln/>
        </p:spPr>
        <p:txBody>
          <a:bodyPr/>
          <a:lstStyle>
            <a:lvl1pPr>
              <a:defRPr/>
            </a:lvl1pPr>
          </a:lstStyle>
          <a:p>
            <a:pPr>
              <a:defRPr/>
            </a:pPr>
            <a:fld id="{257202F8-BEAD-48BF-B882-5B44F5CC1005}" type="slidenum">
              <a:rPr lang="fr-FR"/>
              <a:pPr>
                <a:defRPr/>
              </a:pPr>
              <a:t>‹#›</a:t>
            </a:fld>
            <a:endParaRPr lang="fr-FR"/>
          </a:p>
        </p:txBody>
      </p:sp>
    </p:spTree>
    <p:extLst>
      <p:ext uri="{BB962C8B-B14F-4D97-AF65-F5344CB8AC3E}">
        <p14:creationId xmlns:p14="http://schemas.microsoft.com/office/powerpoint/2010/main" val="3918635965"/>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rgbClr val="C6C6C6"/>
            </a:gs>
            <a:gs pos="50000">
              <a:schemeClr val="bg1"/>
            </a:gs>
            <a:gs pos="100000">
              <a:srgbClr val="C6C6C6"/>
            </a:gs>
          </a:gsLst>
          <a:lin ang="5400000" scaled="1"/>
        </a:gradFill>
        <a:effectLst/>
      </p:bgPr>
    </p:bg>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66DCB37F-5665-46B7-93A9-65A169A1C2BA}" type="slidenum">
              <a:rPr lang="fr-FR"/>
              <a:pPr>
                <a:defRPr/>
              </a:pPr>
              <a:t>‹#›</a:t>
            </a:fld>
            <a:endParaRPr lang="fr-FR"/>
          </a:p>
        </p:txBody>
      </p:sp>
    </p:spTree>
    <p:extLst>
      <p:ext uri="{BB962C8B-B14F-4D97-AF65-F5344CB8AC3E}">
        <p14:creationId xmlns:p14="http://schemas.microsoft.com/office/powerpoint/2010/main" val="3325830068"/>
      </p:ext>
    </p:extLst>
  </p:cSld>
  <p:clrMapOvr>
    <a:masterClrMapping/>
  </p:clrMapOvr>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2" y="546100"/>
            <a:ext cx="8022168" cy="2324100"/>
          </a:xfrm>
        </p:spPr>
        <p:txBody>
          <a:bodyPr anchor="b"/>
          <a:lstStyle>
            <a:lvl1pPr algn="l">
              <a:defRPr sz="4000" b="1"/>
            </a:lvl1pPr>
          </a:lstStyle>
          <a:p>
            <a:r>
              <a:rPr lang="en-US" smtClean="0"/>
              <a:t>Click to edit Master title style</a:t>
            </a:r>
            <a:endParaRPr lang="da-DK"/>
          </a:p>
        </p:txBody>
      </p:sp>
      <p:sp>
        <p:nvSpPr>
          <p:cNvPr id="3" name="Content Placeholder 2"/>
          <p:cNvSpPr>
            <a:spLocks noGrp="1"/>
          </p:cNvSpPr>
          <p:nvPr>
            <p:ph idx="1"/>
          </p:nvPr>
        </p:nvSpPr>
        <p:spPr>
          <a:xfrm>
            <a:off x="9533467" y="546103"/>
            <a:ext cx="13631334"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1219202" y="2870203"/>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DC890994-D4AE-4C7D-8C85-7FDB20268EE2}" type="slidenum">
              <a:rPr lang="fr-FR"/>
              <a:pPr>
                <a:defRPr/>
              </a:pPr>
              <a:t>‹#›</a:t>
            </a:fld>
            <a:endParaRPr lang="fr-FR"/>
          </a:p>
        </p:txBody>
      </p:sp>
    </p:spTree>
    <p:extLst>
      <p:ext uri="{BB962C8B-B14F-4D97-AF65-F5344CB8AC3E}">
        <p14:creationId xmlns:p14="http://schemas.microsoft.com/office/powerpoint/2010/main" val="840076514"/>
      </p:ext>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01" name="Title Text"/>
          <p:cNvSpPr txBox="1">
            <a:spLocks noGrp="1"/>
          </p:cNvSpPr>
          <p:nvPr>
            <p:ph type="title"/>
          </p:nvPr>
        </p:nvSpPr>
        <p:spPr>
          <a:xfrm>
            <a:off x="4779435" y="9601200"/>
            <a:ext cx="14630401" cy="1133476"/>
          </a:xfrm>
          <a:prstGeom prst="rect">
            <a:avLst/>
          </a:prstGeom>
        </p:spPr>
        <p:txBody>
          <a:bodyPr lIns="45719" tIns="45719" rIns="45719" bIns="45719" anchor="b"/>
          <a:lstStyle>
            <a:lvl1pPr defTabSz="914400">
              <a:defRPr sz="4000">
                <a:latin typeface="Roboto Bold"/>
                <a:ea typeface="Roboto Bold"/>
                <a:cs typeface="Roboto Bold"/>
                <a:sym typeface="Roboto Bold"/>
              </a:defRPr>
            </a:lvl1pPr>
          </a:lstStyle>
          <a:p>
            <a:r>
              <a:t>Title Text</a:t>
            </a:r>
          </a:p>
        </p:txBody>
      </p:sp>
      <p:sp>
        <p:nvSpPr>
          <p:cNvPr id="202" name="Picture Placeholder 2"/>
          <p:cNvSpPr>
            <a:spLocks noGrp="1"/>
          </p:cNvSpPr>
          <p:nvPr>
            <p:ph type="pic" sz="half" idx="13"/>
          </p:nvPr>
        </p:nvSpPr>
        <p:spPr>
          <a:xfrm>
            <a:off x="4779435" y="1225550"/>
            <a:ext cx="14630401" cy="8229600"/>
          </a:xfrm>
          <a:prstGeom prst="rect">
            <a:avLst/>
          </a:prstGeom>
        </p:spPr>
        <p:txBody>
          <a:bodyPr lIns="91439" tIns="45719" rIns="91439" bIns="45719" anchor="t">
            <a:noAutofit/>
          </a:bodyPr>
          <a:lstStyle/>
          <a:p>
            <a:endParaRPr/>
          </a:p>
        </p:txBody>
      </p:sp>
      <p:sp>
        <p:nvSpPr>
          <p:cNvPr id="203" name="Body Level One…"/>
          <p:cNvSpPr txBox="1">
            <a:spLocks noGrp="1"/>
          </p:cNvSpPr>
          <p:nvPr>
            <p:ph type="body" sz="quarter" idx="1"/>
          </p:nvPr>
        </p:nvSpPr>
        <p:spPr>
          <a:xfrm>
            <a:off x="4779435" y="10734675"/>
            <a:ext cx="14630401" cy="1609725"/>
          </a:xfrm>
          <a:prstGeom prst="rect">
            <a:avLst/>
          </a:prstGeom>
        </p:spPr>
        <p:txBody>
          <a:bodyPr lIns="45719" tIns="45719" rIns="45719" bIns="45719" anchor="t"/>
          <a:lstStyle>
            <a:lvl1pPr marL="0" indent="0" defTabSz="914400">
              <a:spcBef>
                <a:spcPts val="600"/>
              </a:spcBef>
              <a:buClrTx/>
              <a:buSzTx/>
              <a:buNone/>
              <a:defRPr sz="2800"/>
            </a:lvl1pPr>
            <a:lvl2pPr marL="0" indent="914400" defTabSz="914400">
              <a:spcBef>
                <a:spcPts val="600"/>
              </a:spcBef>
              <a:buClrTx/>
              <a:buSzTx/>
              <a:buNone/>
              <a:defRPr sz="2800"/>
            </a:lvl2pPr>
            <a:lvl3pPr marL="0" indent="1828800" defTabSz="914400">
              <a:spcBef>
                <a:spcPts val="600"/>
              </a:spcBef>
              <a:buClrTx/>
              <a:buSzTx/>
              <a:buNone/>
              <a:defRPr sz="2800"/>
            </a:lvl3pPr>
            <a:lvl4pPr marL="0" indent="2743200" defTabSz="914400">
              <a:spcBef>
                <a:spcPts val="600"/>
              </a:spcBef>
              <a:buClrTx/>
              <a:buSzTx/>
              <a:buNone/>
              <a:defRPr sz="2800"/>
            </a:lvl4pPr>
            <a:lvl5pPr marL="0" indent="3657600" defTabSz="914400">
              <a:spcBef>
                <a:spcPts val="600"/>
              </a:spcBef>
              <a:buClrTx/>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4" y="9601200"/>
            <a:ext cx="14630400" cy="1133476"/>
          </a:xfrm>
        </p:spPr>
        <p:txBody>
          <a:bodyPr anchor="b"/>
          <a:lstStyle>
            <a:lvl1pPr algn="l">
              <a:defRPr sz="4000" b="1"/>
            </a:lvl1pPr>
          </a:lstStyle>
          <a:p>
            <a:r>
              <a:rPr lang="en-US" smtClean="0"/>
              <a:t>Click to edit Master title style</a:t>
            </a:r>
            <a:endParaRPr lang="da-DK"/>
          </a:p>
        </p:txBody>
      </p:sp>
      <p:sp>
        <p:nvSpPr>
          <p:cNvPr id="3" name="Picture Placeholder 2"/>
          <p:cNvSpPr>
            <a:spLocks noGrp="1"/>
          </p:cNvSpPr>
          <p:nvPr>
            <p:ph type="pic" idx="1"/>
          </p:nvPr>
        </p:nvSpPr>
        <p:spPr>
          <a:xfrm>
            <a:off x="4779434" y="1225550"/>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da-DK" noProof="0" smtClean="0"/>
          </a:p>
        </p:txBody>
      </p:sp>
      <p:sp>
        <p:nvSpPr>
          <p:cNvPr id="4" name="Text Placeholder 3"/>
          <p:cNvSpPr>
            <a:spLocks noGrp="1"/>
          </p:cNvSpPr>
          <p:nvPr>
            <p:ph type="body" sz="half" idx="2"/>
          </p:nvPr>
        </p:nvSpPr>
        <p:spPr>
          <a:xfrm>
            <a:off x="4779434" y="10734676"/>
            <a:ext cx="146304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16242E83-D1F0-4552-BB69-8AFFFAC9F7E6}" type="slidenum">
              <a:rPr lang="fr-FR"/>
              <a:pPr>
                <a:defRPr/>
              </a:pPr>
              <a:t>‹#›</a:t>
            </a:fld>
            <a:endParaRPr lang="fr-FR"/>
          </a:p>
        </p:txBody>
      </p:sp>
    </p:spTree>
    <p:extLst>
      <p:ext uri="{BB962C8B-B14F-4D97-AF65-F5344CB8AC3E}">
        <p14:creationId xmlns:p14="http://schemas.microsoft.com/office/powerpoint/2010/main" val="4003342975"/>
      </p:ext>
    </p:extLst>
  </p:cSld>
  <p:clrMapOvr>
    <a:masterClrMapping/>
  </p:clrMapOvr>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696CADFF-D879-4A1A-AF5E-B6D49EEC4982}" type="slidenum">
              <a:rPr lang="fr-FR"/>
              <a:pPr>
                <a:defRPr/>
              </a:pPr>
              <a:t>‹#›</a:t>
            </a:fld>
            <a:endParaRPr lang="fr-FR"/>
          </a:p>
        </p:txBody>
      </p:sp>
    </p:spTree>
    <p:extLst>
      <p:ext uri="{BB962C8B-B14F-4D97-AF65-F5344CB8AC3E}">
        <p14:creationId xmlns:p14="http://schemas.microsoft.com/office/powerpoint/2010/main" val="1195960202"/>
      </p:ext>
    </p:extLst>
  </p:cSld>
  <p:clrMapOvr>
    <a:masterClrMapping/>
  </p:clrMapOvr>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288000" y="3"/>
            <a:ext cx="6096000" cy="10877550"/>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0" y="3"/>
            <a:ext cx="17881600" cy="10877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F28BE872-67EB-48A9-BE5E-BED07FB345E6}" type="slidenum">
              <a:rPr lang="fr-FR"/>
              <a:pPr>
                <a:defRPr/>
              </a:pPr>
              <a:t>‹#›</a:t>
            </a:fld>
            <a:endParaRPr lang="fr-FR"/>
          </a:p>
        </p:txBody>
      </p:sp>
    </p:spTree>
    <p:extLst>
      <p:ext uri="{BB962C8B-B14F-4D97-AF65-F5344CB8AC3E}">
        <p14:creationId xmlns:p14="http://schemas.microsoft.com/office/powerpoint/2010/main" val="1256864410"/>
      </p:ext>
    </p:extLst>
  </p:cSld>
  <p:clrMapOvr>
    <a:masterClrMapping/>
  </p:clrMapOvr>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32" name="Titelplatzhalter 12"/>
          <p:cNvSpPr>
            <a:spLocks noGrp="1"/>
          </p:cNvSpPr>
          <p:nvPr>
            <p:ph type="title"/>
          </p:nvPr>
        </p:nvSpPr>
        <p:spPr>
          <a:xfrm>
            <a:off x="1490134" y="285704"/>
            <a:ext cx="21560368" cy="1285884"/>
          </a:xfrm>
          <a:prstGeom prst="rect">
            <a:avLst/>
          </a:prstGeom>
        </p:spPr>
        <p:txBody>
          <a:bodyPr vert="horz" lIns="91440" tIns="45720" rIns="91440" bIns="45720" rtlCol="0" anchor="ctr">
            <a:noAutofit/>
          </a:bodyPr>
          <a:lstStyle>
            <a:lvl1pPr>
              <a:defRPr sz="6400" b="0">
                <a:latin typeface="+mj-lt"/>
                <a:ea typeface="Verdana" pitchFamily="34" charset="0"/>
                <a:cs typeface="Verdana" pitchFamily="34" charset="0"/>
              </a:defRPr>
            </a:lvl1pPr>
          </a:lstStyle>
          <a:p>
            <a:r>
              <a:rPr lang="de-DE" smtClean="0"/>
              <a:t>Titelmasterformat durch Klicken bearbeiten</a:t>
            </a:r>
            <a:endParaRPr lang="de-DE" dirty="0"/>
          </a:p>
        </p:txBody>
      </p:sp>
      <p:sp>
        <p:nvSpPr>
          <p:cNvPr id="5" name="Textplatzhalter 4"/>
          <p:cNvSpPr>
            <a:spLocks noGrp="1"/>
          </p:cNvSpPr>
          <p:nvPr>
            <p:ph type="body" sz="quarter" idx="10"/>
          </p:nvPr>
        </p:nvSpPr>
        <p:spPr>
          <a:xfrm>
            <a:off x="1439335" y="2105024"/>
            <a:ext cx="21695834" cy="10368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52909898"/>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17280" y="547258"/>
            <a:ext cx="21934080" cy="2284080"/>
          </a:xfrm>
        </p:spPr>
        <p:txBody>
          <a:bodyPr/>
          <a:lstStyle/>
          <a:p>
            <a:r>
              <a:rPr lang="en-US"/>
              <a:t>Click to edit Master title style</a:t>
            </a:r>
            <a:endParaRPr lang="da-DK"/>
          </a:p>
        </p:txBody>
      </p:sp>
      <p:sp>
        <p:nvSpPr>
          <p:cNvPr id="3" name="Date Placeholder 2"/>
          <p:cNvSpPr>
            <a:spLocks noGrp="1"/>
          </p:cNvSpPr>
          <p:nvPr>
            <p:ph type="dt" idx="10"/>
          </p:nvPr>
        </p:nvSpPr>
        <p:spPr>
          <a:xfrm>
            <a:off x="1217282" y="12494755"/>
            <a:ext cx="5671680" cy="938978"/>
          </a:xfrm>
          <a:prstGeom prst="rect">
            <a:avLst/>
          </a:prstGeom>
        </p:spPr>
        <p:txBody>
          <a:bodyPr lIns="82945" tIns="41473" rIns="82945" bIns="41473"/>
          <a:lstStyle>
            <a:lvl1pPr>
              <a:defRPr/>
            </a:lvl1pPr>
          </a:lstStyle>
          <a:p>
            <a:pPr fontAlgn="base" hangingPunct="1">
              <a:spcBef>
                <a:spcPct val="0"/>
              </a:spcBef>
              <a:spcAft>
                <a:spcPct val="0"/>
              </a:spcAft>
            </a:pPr>
            <a:endParaRPr lang="da-DK" altLang="en-US" sz="3600" kern="1200">
              <a:solidFill>
                <a:srgbClr val="000000"/>
              </a:solidFill>
              <a:latin typeface="Arial" pitchFamily="34" charset="0"/>
              <a:ea typeface="+mn-ea"/>
              <a:cs typeface="+mn-cs"/>
            </a:endParaRPr>
          </a:p>
        </p:txBody>
      </p:sp>
      <p:sp>
        <p:nvSpPr>
          <p:cNvPr id="4" name="Footer Placeholder 3"/>
          <p:cNvSpPr>
            <a:spLocks noGrp="1"/>
          </p:cNvSpPr>
          <p:nvPr>
            <p:ph type="ftr" idx="11"/>
          </p:nvPr>
        </p:nvSpPr>
        <p:spPr>
          <a:xfrm>
            <a:off x="8340482" y="12494755"/>
            <a:ext cx="7722240" cy="938978"/>
          </a:xfrm>
          <a:prstGeom prst="rect">
            <a:avLst/>
          </a:prstGeom>
        </p:spPr>
        <p:txBody>
          <a:bodyPr lIns="82945" tIns="41473" rIns="82945" bIns="41473"/>
          <a:lstStyle>
            <a:lvl1pPr>
              <a:defRPr/>
            </a:lvl1pPr>
          </a:lstStyle>
          <a:p>
            <a:pPr fontAlgn="base" hangingPunct="1">
              <a:spcBef>
                <a:spcPct val="0"/>
              </a:spcBef>
              <a:spcAft>
                <a:spcPct val="0"/>
              </a:spcAft>
            </a:pPr>
            <a:endParaRPr lang="da-DK" altLang="en-US" sz="3600" kern="1200">
              <a:solidFill>
                <a:srgbClr val="000000"/>
              </a:solidFill>
              <a:latin typeface="Arial" pitchFamily="34" charset="0"/>
              <a:ea typeface="+mn-ea"/>
              <a:cs typeface="+mn-cs"/>
            </a:endParaRPr>
          </a:p>
        </p:txBody>
      </p:sp>
      <p:sp>
        <p:nvSpPr>
          <p:cNvPr id="5" name="Slide Number Placeholder 4"/>
          <p:cNvSpPr>
            <a:spLocks noGrp="1"/>
          </p:cNvSpPr>
          <p:nvPr>
            <p:ph type="sldNum" idx="12"/>
          </p:nvPr>
        </p:nvSpPr>
        <p:spPr>
          <a:xfrm>
            <a:off x="17483522" y="12494755"/>
            <a:ext cx="5671680" cy="938978"/>
          </a:xfrm>
        </p:spPr>
        <p:txBody>
          <a:bodyPr/>
          <a:lstStyle>
            <a:lvl1pPr>
              <a:defRPr/>
            </a:lvl1pPr>
          </a:lstStyle>
          <a:p>
            <a:fld id="{FE49BE48-FC65-4670-A4BB-A647B05F8594}" type="slidenum">
              <a:rPr lang="da-DK" altLang="en-US"/>
              <a:pPr/>
              <a:t>‹#›</a:t>
            </a:fld>
            <a:endParaRPr lang="da-DK" altLang="en-US"/>
          </a:p>
        </p:txBody>
      </p:sp>
    </p:spTree>
    <p:extLst>
      <p:ext uri="{BB962C8B-B14F-4D97-AF65-F5344CB8AC3E}">
        <p14:creationId xmlns:p14="http://schemas.microsoft.com/office/powerpoint/2010/main" val="26870535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3"/>
            <a:ext cx="20726400" cy="2940050"/>
          </a:xfrm>
        </p:spPr>
        <p:txBody>
          <a:bodyPr/>
          <a:lstStyle/>
          <a:p>
            <a:r>
              <a:rPr lang="en-US" smtClean="0"/>
              <a:t>Click to edit Master title style</a:t>
            </a:r>
            <a:endParaRPr lang="da-DK"/>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914400" indent="0" algn="ctr">
              <a:buNone/>
              <a:defRPr/>
            </a:lvl2pPr>
            <a:lvl3pPr marL="1828800" indent="0" algn="ctr">
              <a:buNone/>
              <a:defRPr/>
            </a:lvl3pPr>
            <a:lvl4pPr marL="2743200" indent="0" algn="ctr">
              <a:buNone/>
              <a:defRPr/>
            </a:lvl4pPr>
            <a:lvl5pPr marL="3657600" indent="0" algn="ctr">
              <a:buNone/>
              <a:defRPr/>
            </a:lvl5pPr>
            <a:lvl6pPr marL="4572000" indent="0" algn="ctr">
              <a:buNone/>
              <a:defRPr/>
            </a:lvl6pPr>
            <a:lvl7pPr marL="5486400" indent="0" algn="ctr">
              <a:buNone/>
              <a:defRPr/>
            </a:lvl7pPr>
            <a:lvl8pPr marL="6400800" indent="0" algn="ctr">
              <a:buNone/>
              <a:defRPr/>
            </a:lvl8pPr>
            <a:lvl9pPr marL="7315200" indent="0" algn="ctr">
              <a:buNone/>
              <a:defRPr/>
            </a:lvl9pPr>
          </a:lstStyle>
          <a:p>
            <a:r>
              <a:rPr lang="en-US" smtClean="0"/>
              <a:t>Click to edit Master subtitle style</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AA58C3F0-1C97-475E-8474-9D88537FA326}" type="slidenum">
              <a:rPr lang="fr-FR"/>
              <a:pPr>
                <a:defRPr/>
              </a:pPr>
              <a:t>‹#›</a:t>
            </a:fld>
            <a:endParaRPr lang="fr-FR"/>
          </a:p>
        </p:txBody>
      </p:sp>
    </p:spTree>
    <p:extLst>
      <p:ext uri="{BB962C8B-B14F-4D97-AF65-F5344CB8AC3E}">
        <p14:creationId xmlns:p14="http://schemas.microsoft.com/office/powerpoint/2010/main" val="166921473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3E26CE96-7305-43D6-892E-B9FCA9245795}" type="slidenum">
              <a:rPr lang="fr-FR"/>
              <a:pPr>
                <a:defRPr/>
              </a:pPr>
              <a:t>‹#›</a:t>
            </a:fld>
            <a:endParaRPr lang="fr-FR"/>
          </a:p>
        </p:txBody>
      </p:sp>
    </p:spTree>
    <p:extLst>
      <p:ext uri="{BB962C8B-B14F-4D97-AF65-F5344CB8AC3E}">
        <p14:creationId xmlns:p14="http://schemas.microsoft.com/office/powerpoint/2010/main" val="266715903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50"/>
          </a:xfrm>
        </p:spPr>
        <p:txBody>
          <a:bodyPr anchor="t"/>
          <a:lstStyle>
            <a:lvl1pPr algn="l">
              <a:defRPr sz="8000" b="1" cap="all"/>
            </a:lvl1pPr>
          </a:lstStyle>
          <a:p>
            <a:r>
              <a:rPr lang="en-US" smtClean="0"/>
              <a:t>Click to edit Master title style</a:t>
            </a:r>
            <a:endParaRPr lang="da-DK"/>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lvl1pPr>
            <a:lvl2pPr marL="914400" indent="0">
              <a:buNone/>
              <a:defRPr sz="3600"/>
            </a:lvl2pPr>
            <a:lvl3pPr marL="1828800" indent="0">
              <a:buNone/>
              <a:defRPr sz="3200"/>
            </a:lvl3pPr>
            <a:lvl4pPr marL="2743200" indent="0">
              <a:buNone/>
              <a:defRPr sz="2800"/>
            </a:lvl4pPr>
            <a:lvl5pPr marL="3657600" indent="0">
              <a:buNone/>
              <a:defRPr sz="2800"/>
            </a:lvl5pPr>
            <a:lvl6pPr marL="4572000" indent="0">
              <a:buNone/>
              <a:defRPr sz="2800"/>
            </a:lvl6pPr>
            <a:lvl7pPr marL="5486400" indent="0">
              <a:buNone/>
              <a:defRPr sz="2800"/>
            </a:lvl7pPr>
            <a:lvl8pPr marL="6400800" indent="0">
              <a:buNone/>
              <a:defRPr sz="2800"/>
            </a:lvl8pPr>
            <a:lvl9pPr marL="7315200" indent="0">
              <a:buNone/>
              <a:defRPr sz="28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6EA58360-6077-4BED-B0AF-EF04BE9DA89C}" type="slidenum">
              <a:rPr lang="fr-FR"/>
              <a:pPr>
                <a:defRPr/>
              </a:pPr>
              <a:t>‹#›</a:t>
            </a:fld>
            <a:endParaRPr lang="fr-FR"/>
          </a:p>
        </p:txBody>
      </p:sp>
    </p:spTree>
    <p:extLst>
      <p:ext uri="{BB962C8B-B14F-4D97-AF65-F5344CB8AC3E}">
        <p14:creationId xmlns:p14="http://schemas.microsoft.com/office/powerpoint/2010/main" val="333373802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1248834" y="3105150"/>
            <a:ext cx="10769600" cy="777240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12424834" y="3105150"/>
            <a:ext cx="10769600" cy="777240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Rectangle 3"/>
          <p:cNvSpPr>
            <a:spLocks noGrp="1" noChangeArrowheads="1"/>
          </p:cNvSpPr>
          <p:nvPr>
            <p:ph type="sldNum" sz="quarter" idx="10"/>
          </p:nvPr>
        </p:nvSpPr>
        <p:spPr>
          <a:ln/>
        </p:spPr>
        <p:txBody>
          <a:bodyPr/>
          <a:lstStyle>
            <a:lvl1pPr>
              <a:defRPr/>
            </a:lvl1pPr>
          </a:lstStyle>
          <a:p>
            <a:pPr>
              <a:defRPr/>
            </a:pPr>
            <a:fld id="{751A4069-9D37-4FAD-BF09-6C29F95A9F57}" type="slidenum">
              <a:rPr lang="fr-FR"/>
              <a:pPr>
                <a:defRPr/>
              </a:pPr>
              <a:t>‹#›</a:t>
            </a:fld>
            <a:endParaRPr lang="fr-FR"/>
          </a:p>
        </p:txBody>
      </p:sp>
    </p:spTree>
    <p:extLst>
      <p:ext uri="{BB962C8B-B14F-4D97-AF65-F5344CB8AC3E}">
        <p14:creationId xmlns:p14="http://schemas.microsoft.com/office/powerpoint/2010/main" val="380197769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1219201" y="3070226"/>
            <a:ext cx="10773834"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201" y="4349750"/>
            <a:ext cx="10773834"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12386737" y="3070226"/>
            <a:ext cx="10778066"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6737" y="4349750"/>
            <a:ext cx="10778066"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Rectangle 3"/>
          <p:cNvSpPr>
            <a:spLocks noGrp="1" noChangeArrowheads="1"/>
          </p:cNvSpPr>
          <p:nvPr>
            <p:ph type="sldNum" sz="quarter" idx="10"/>
          </p:nvPr>
        </p:nvSpPr>
        <p:spPr>
          <a:ln/>
        </p:spPr>
        <p:txBody>
          <a:bodyPr/>
          <a:lstStyle>
            <a:lvl1pPr>
              <a:defRPr/>
            </a:lvl1pPr>
          </a:lstStyle>
          <a:p>
            <a:pPr>
              <a:defRPr/>
            </a:pPr>
            <a:fld id="{41CEF9A3-4C85-473E-A3B4-33F57E29AE54}" type="slidenum">
              <a:rPr lang="fr-FR"/>
              <a:pPr>
                <a:defRPr/>
              </a:pPr>
              <a:t>‹#›</a:t>
            </a:fld>
            <a:endParaRPr lang="fr-FR"/>
          </a:p>
        </p:txBody>
      </p:sp>
    </p:spTree>
    <p:extLst>
      <p:ext uri="{BB962C8B-B14F-4D97-AF65-F5344CB8AC3E}">
        <p14:creationId xmlns:p14="http://schemas.microsoft.com/office/powerpoint/2010/main" val="4942440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000000"/>
        </a:solidFill>
        <a:effectLst/>
      </p:bgPr>
    </p:bg>
    <p:spTree>
      <p:nvGrpSpPr>
        <p:cNvPr id="1" name=""/>
        <p:cNvGrpSpPr/>
        <p:nvPr/>
      </p:nvGrpSpPr>
      <p:grpSpPr>
        <a:xfrm>
          <a:off x="0" y="0"/>
          <a:ext cx="0" cy="0"/>
          <a:chOff x="0" y="0"/>
          <a:chExt cx="0" cy="0"/>
        </a:xfrm>
      </p:grpSpPr>
      <p:sp>
        <p:nvSpPr>
          <p:cNvPr id="34" name="Title Text"/>
          <p:cNvSpPr txBox="1">
            <a:spLocks noGrp="1"/>
          </p:cNvSpPr>
          <p:nvPr>
            <p:ph type="title"/>
          </p:nvPr>
        </p:nvSpPr>
        <p:spPr>
          <a:xfrm>
            <a:off x="4833937" y="4536280"/>
            <a:ext cx="14716127" cy="4643440"/>
          </a:xfrm>
          <a:prstGeom prst="rect">
            <a:avLst/>
          </a:prstGeom>
        </p:spPr>
        <p:txBody>
          <a:bodyPr/>
          <a:lstStyle/>
          <a:p>
            <a:r>
              <a:t>Title Text</a:t>
            </a:r>
          </a:p>
        </p:txBody>
      </p:sp>
      <p:sp>
        <p:nvSpPr>
          <p:cNvPr id="35" name="Slide Number"/>
          <p:cNvSpPr txBox="1">
            <a:spLocks noGrp="1"/>
          </p:cNvSpPr>
          <p:nvPr>
            <p:ph type="sldNum" sz="quarter" idx="2"/>
          </p:nvPr>
        </p:nvSpPr>
        <p:spPr>
          <a:xfrm>
            <a:off x="11954105" y="13073062"/>
            <a:ext cx="466265" cy="477668"/>
          </a:xfrm>
          <a:prstGeom prst="rect">
            <a:avLst/>
          </a:prstGeom>
        </p:spPr>
        <p:txBody>
          <a:bodyPr lIns="71435" tIns="71435" rIns="71435" bIns="71435" anchor="t"/>
          <a:lstStyle>
            <a:lvl1pPr algn="ctr">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211" name="Title Text"/>
          <p:cNvSpPr txBox="1">
            <a:spLocks noGrp="1"/>
          </p:cNvSpPr>
          <p:nvPr>
            <p:ph type="title"/>
          </p:nvPr>
        </p:nvSpPr>
        <p:spPr>
          <a:xfrm>
            <a:off x="0" y="0"/>
            <a:ext cx="24384000" cy="1625600"/>
          </a:xfrm>
          <a:prstGeom prst="rect">
            <a:avLst/>
          </a:prstGeom>
        </p:spPr>
        <p:txBody>
          <a:bodyPr lIns="45719" tIns="45719" rIns="45719" bIns="45719"/>
          <a:lstStyle>
            <a:lvl1pPr algn="ctr" defTabSz="914400">
              <a:defRPr sz="6400">
                <a:latin typeface="Roboto Bold"/>
                <a:ea typeface="Roboto Bold"/>
                <a:cs typeface="Roboto Bold"/>
                <a:sym typeface="Roboto Bold"/>
              </a:defRPr>
            </a:lvl1pPr>
          </a:lstStyle>
          <a:p>
            <a:r>
              <a:t>Title Text</a:t>
            </a:r>
          </a:p>
        </p:txBody>
      </p:sp>
      <p:sp>
        <p:nvSpPr>
          <p:cNvPr id="212" name="Body Level One…"/>
          <p:cNvSpPr txBox="1">
            <a:spLocks noGrp="1"/>
          </p:cNvSpPr>
          <p:nvPr>
            <p:ph type="body" idx="1"/>
          </p:nvPr>
        </p:nvSpPr>
        <p:spPr>
          <a:xfrm>
            <a:off x="1248835" y="3105150"/>
            <a:ext cx="21945601" cy="7772400"/>
          </a:xfrm>
          <a:prstGeom prst="rect">
            <a:avLst/>
          </a:prstGeom>
        </p:spPr>
        <p:txBody>
          <a:bodyPr lIns="45719" tIns="45719" rIns="45719" bIns="45719" anchor="t"/>
          <a:lstStyle>
            <a:lvl1pPr marL="685800" indent="-685800" defTabSz="914400">
              <a:spcBef>
                <a:spcPts val="1500"/>
              </a:spcBef>
              <a:buClrTx/>
              <a:buSzTx/>
              <a:buNone/>
              <a:defRPr sz="5000"/>
            </a:lvl1pPr>
            <a:lvl2pPr marL="685800" indent="228600" defTabSz="914400">
              <a:spcBef>
                <a:spcPts val="1500"/>
              </a:spcBef>
              <a:buClrTx/>
              <a:buSzTx/>
              <a:buNone/>
              <a:defRPr sz="5000"/>
            </a:lvl2pPr>
            <a:lvl3pPr marL="685800" indent="1143000" defTabSz="914400">
              <a:spcBef>
                <a:spcPts val="1500"/>
              </a:spcBef>
              <a:buClrTx/>
              <a:buSzTx/>
              <a:buNone/>
              <a:defRPr sz="5000"/>
            </a:lvl3pPr>
            <a:lvl4pPr marL="685800" indent="2057400" defTabSz="914400">
              <a:spcBef>
                <a:spcPts val="1500"/>
              </a:spcBef>
              <a:buClrTx/>
              <a:buSzTx/>
              <a:buNone/>
              <a:defRPr sz="5000"/>
            </a:lvl4pPr>
            <a:lvl5pPr marL="685800" indent="2971800" defTabSz="914400">
              <a:spcBef>
                <a:spcPts val="1500"/>
              </a:spcBef>
              <a:buClrTx/>
              <a:buSzTx/>
              <a:buNone/>
              <a:defRPr sz="5000"/>
            </a:lvl5pPr>
          </a:lstStyle>
          <a:p>
            <a:r>
              <a:t>Body Level One</a:t>
            </a:r>
          </a:p>
          <a:p>
            <a:pPr lvl="1"/>
            <a:r>
              <a:t>Body Level Two</a:t>
            </a:r>
          </a:p>
          <a:p>
            <a:pPr lvl="2"/>
            <a:r>
              <a:t>Body Level Three</a:t>
            </a:r>
          </a:p>
          <a:p>
            <a:pPr lvl="3"/>
            <a:r>
              <a:t>Body Level Four</a:t>
            </a:r>
          </a:p>
          <a:p>
            <a:pPr lvl="4"/>
            <a:r>
              <a:t>Body Level Five</a:t>
            </a:r>
          </a:p>
        </p:txBody>
      </p:sp>
      <p:sp>
        <p:nvSpPr>
          <p:cNvPr id="2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Rectangle 3"/>
          <p:cNvSpPr>
            <a:spLocks noGrp="1" noChangeArrowheads="1"/>
          </p:cNvSpPr>
          <p:nvPr>
            <p:ph type="sldNum" sz="quarter" idx="10"/>
          </p:nvPr>
        </p:nvSpPr>
        <p:spPr>
          <a:ln/>
        </p:spPr>
        <p:txBody>
          <a:bodyPr/>
          <a:lstStyle>
            <a:lvl1pPr>
              <a:defRPr/>
            </a:lvl1pPr>
          </a:lstStyle>
          <a:p>
            <a:pPr>
              <a:defRPr/>
            </a:pPr>
            <a:fld id="{257202F8-BEAD-48BF-B882-5B44F5CC1005}" type="slidenum">
              <a:rPr lang="fr-FR"/>
              <a:pPr>
                <a:defRPr/>
              </a:pPr>
              <a:t>‹#›</a:t>
            </a:fld>
            <a:endParaRPr lang="fr-FR"/>
          </a:p>
        </p:txBody>
      </p:sp>
    </p:spTree>
    <p:extLst>
      <p:ext uri="{BB962C8B-B14F-4D97-AF65-F5344CB8AC3E}">
        <p14:creationId xmlns:p14="http://schemas.microsoft.com/office/powerpoint/2010/main" val="1362349440"/>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rgbClr val="C6C6C6"/>
            </a:gs>
            <a:gs pos="50000">
              <a:schemeClr val="bg1"/>
            </a:gs>
            <a:gs pos="100000">
              <a:srgbClr val="C6C6C6"/>
            </a:gs>
          </a:gsLst>
          <a:lin ang="5400000" scaled="1"/>
        </a:gradFill>
        <a:effectLst/>
      </p:bgPr>
    </p:bg>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66DCB37F-5665-46B7-93A9-65A169A1C2BA}" type="slidenum">
              <a:rPr lang="fr-FR"/>
              <a:pPr>
                <a:defRPr/>
              </a:pPr>
              <a:t>‹#›</a:t>
            </a:fld>
            <a:endParaRPr lang="fr-FR"/>
          </a:p>
        </p:txBody>
      </p:sp>
    </p:spTree>
    <p:extLst>
      <p:ext uri="{BB962C8B-B14F-4D97-AF65-F5344CB8AC3E}">
        <p14:creationId xmlns:p14="http://schemas.microsoft.com/office/powerpoint/2010/main" val="2516533403"/>
      </p:ext>
    </p:extLst>
  </p:cSld>
  <p:clrMapOvr>
    <a:masterClrMapping/>
  </p:clrMapOvr>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2" y="546100"/>
            <a:ext cx="8022168" cy="2324100"/>
          </a:xfrm>
        </p:spPr>
        <p:txBody>
          <a:bodyPr anchor="b"/>
          <a:lstStyle>
            <a:lvl1pPr algn="l">
              <a:defRPr sz="4000" b="1"/>
            </a:lvl1pPr>
          </a:lstStyle>
          <a:p>
            <a:r>
              <a:rPr lang="en-US" smtClean="0"/>
              <a:t>Click to edit Master title style</a:t>
            </a:r>
            <a:endParaRPr lang="da-DK"/>
          </a:p>
        </p:txBody>
      </p:sp>
      <p:sp>
        <p:nvSpPr>
          <p:cNvPr id="3" name="Content Placeholder 2"/>
          <p:cNvSpPr>
            <a:spLocks noGrp="1"/>
          </p:cNvSpPr>
          <p:nvPr>
            <p:ph idx="1"/>
          </p:nvPr>
        </p:nvSpPr>
        <p:spPr>
          <a:xfrm>
            <a:off x="9533467" y="546103"/>
            <a:ext cx="13631334"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1219202" y="2870203"/>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DC890994-D4AE-4C7D-8C85-7FDB20268EE2}" type="slidenum">
              <a:rPr lang="fr-FR"/>
              <a:pPr>
                <a:defRPr/>
              </a:pPr>
              <a:t>‹#›</a:t>
            </a:fld>
            <a:endParaRPr lang="fr-FR"/>
          </a:p>
        </p:txBody>
      </p:sp>
    </p:spTree>
    <p:extLst>
      <p:ext uri="{BB962C8B-B14F-4D97-AF65-F5344CB8AC3E}">
        <p14:creationId xmlns:p14="http://schemas.microsoft.com/office/powerpoint/2010/main" val="1565896287"/>
      </p:ext>
    </p:extLst>
  </p:cSld>
  <p:clrMapOvr>
    <a:masterClrMapping/>
  </p:clrMapOvr>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4" y="9601200"/>
            <a:ext cx="14630400" cy="1133476"/>
          </a:xfrm>
        </p:spPr>
        <p:txBody>
          <a:bodyPr anchor="b"/>
          <a:lstStyle>
            <a:lvl1pPr algn="l">
              <a:defRPr sz="4000" b="1"/>
            </a:lvl1pPr>
          </a:lstStyle>
          <a:p>
            <a:r>
              <a:rPr lang="en-US" smtClean="0"/>
              <a:t>Click to edit Master title style</a:t>
            </a:r>
            <a:endParaRPr lang="da-DK"/>
          </a:p>
        </p:txBody>
      </p:sp>
      <p:sp>
        <p:nvSpPr>
          <p:cNvPr id="3" name="Picture Placeholder 2"/>
          <p:cNvSpPr>
            <a:spLocks noGrp="1"/>
          </p:cNvSpPr>
          <p:nvPr>
            <p:ph type="pic" idx="1"/>
          </p:nvPr>
        </p:nvSpPr>
        <p:spPr>
          <a:xfrm>
            <a:off x="4779434" y="1225550"/>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da-DK" noProof="0" smtClean="0"/>
          </a:p>
        </p:txBody>
      </p:sp>
      <p:sp>
        <p:nvSpPr>
          <p:cNvPr id="4" name="Text Placeholder 3"/>
          <p:cNvSpPr>
            <a:spLocks noGrp="1"/>
          </p:cNvSpPr>
          <p:nvPr>
            <p:ph type="body" sz="half" idx="2"/>
          </p:nvPr>
        </p:nvSpPr>
        <p:spPr>
          <a:xfrm>
            <a:off x="4779434" y="10734676"/>
            <a:ext cx="146304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16242E83-D1F0-4552-BB69-8AFFFAC9F7E6}" type="slidenum">
              <a:rPr lang="fr-FR"/>
              <a:pPr>
                <a:defRPr/>
              </a:pPr>
              <a:t>‹#›</a:t>
            </a:fld>
            <a:endParaRPr lang="fr-FR"/>
          </a:p>
        </p:txBody>
      </p:sp>
    </p:spTree>
    <p:extLst>
      <p:ext uri="{BB962C8B-B14F-4D97-AF65-F5344CB8AC3E}">
        <p14:creationId xmlns:p14="http://schemas.microsoft.com/office/powerpoint/2010/main" val="471477979"/>
      </p:ext>
    </p:extLst>
  </p:cSld>
  <p:clrMapOvr>
    <a:masterClrMapping/>
  </p:clrMapOvr>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696CADFF-D879-4A1A-AF5E-B6D49EEC4982}" type="slidenum">
              <a:rPr lang="fr-FR"/>
              <a:pPr>
                <a:defRPr/>
              </a:pPr>
              <a:t>‹#›</a:t>
            </a:fld>
            <a:endParaRPr lang="fr-FR"/>
          </a:p>
        </p:txBody>
      </p:sp>
    </p:spTree>
    <p:extLst>
      <p:ext uri="{BB962C8B-B14F-4D97-AF65-F5344CB8AC3E}">
        <p14:creationId xmlns:p14="http://schemas.microsoft.com/office/powerpoint/2010/main" val="3339939453"/>
      </p:ext>
    </p:extLst>
  </p:cSld>
  <p:clrMapOvr>
    <a:masterClrMapping/>
  </p:clrMapOvr>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288000" y="3"/>
            <a:ext cx="6096000" cy="10877550"/>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0" y="3"/>
            <a:ext cx="17881600" cy="10877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3"/>
          <p:cNvSpPr>
            <a:spLocks noGrp="1" noChangeArrowheads="1"/>
          </p:cNvSpPr>
          <p:nvPr>
            <p:ph type="sldNum" sz="quarter" idx="10"/>
          </p:nvPr>
        </p:nvSpPr>
        <p:spPr>
          <a:ln/>
        </p:spPr>
        <p:txBody>
          <a:bodyPr/>
          <a:lstStyle>
            <a:lvl1pPr>
              <a:defRPr/>
            </a:lvl1pPr>
          </a:lstStyle>
          <a:p>
            <a:pPr>
              <a:defRPr/>
            </a:pPr>
            <a:fld id="{F28BE872-67EB-48A9-BE5E-BED07FB345E6}" type="slidenum">
              <a:rPr lang="fr-FR"/>
              <a:pPr>
                <a:defRPr/>
              </a:pPr>
              <a:t>‹#›</a:t>
            </a:fld>
            <a:endParaRPr lang="fr-FR"/>
          </a:p>
        </p:txBody>
      </p:sp>
    </p:spTree>
    <p:extLst>
      <p:ext uri="{BB962C8B-B14F-4D97-AF65-F5344CB8AC3E}">
        <p14:creationId xmlns:p14="http://schemas.microsoft.com/office/powerpoint/2010/main" val="1884208214"/>
      </p:ext>
    </p:extLst>
  </p:cSld>
  <p:clrMapOvr>
    <a:masterClrMapping/>
  </p:clrMapOvr>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32" name="Titelplatzhalter 12"/>
          <p:cNvSpPr>
            <a:spLocks noGrp="1"/>
          </p:cNvSpPr>
          <p:nvPr>
            <p:ph type="title"/>
          </p:nvPr>
        </p:nvSpPr>
        <p:spPr>
          <a:xfrm>
            <a:off x="1490134" y="285704"/>
            <a:ext cx="21560368" cy="1285884"/>
          </a:xfrm>
          <a:prstGeom prst="rect">
            <a:avLst/>
          </a:prstGeom>
        </p:spPr>
        <p:txBody>
          <a:bodyPr vert="horz" lIns="91440" tIns="45720" rIns="91440" bIns="45720" rtlCol="0" anchor="ctr">
            <a:noAutofit/>
          </a:bodyPr>
          <a:lstStyle>
            <a:lvl1pPr>
              <a:defRPr sz="6400" b="0">
                <a:latin typeface="+mj-lt"/>
                <a:ea typeface="Verdana" pitchFamily="34" charset="0"/>
                <a:cs typeface="Verdana" pitchFamily="34" charset="0"/>
              </a:defRPr>
            </a:lvl1pPr>
          </a:lstStyle>
          <a:p>
            <a:r>
              <a:rPr lang="de-DE" smtClean="0"/>
              <a:t>Titelmasterformat durch Klicken bearbeiten</a:t>
            </a:r>
            <a:endParaRPr lang="de-DE" dirty="0"/>
          </a:p>
        </p:txBody>
      </p:sp>
      <p:sp>
        <p:nvSpPr>
          <p:cNvPr id="5" name="Textplatzhalter 4"/>
          <p:cNvSpPr>
            <a:spLocks noGrp="1"/>
          </p:cNvSpPr>
          <p:nvPr>
            <p:ph type="body" sz="quarter" idx="10"/>
          </p:nvPr>
        </p:nvSpPr>
        <p:spPr>
          <a:xfrm>
            <a:off x="1439335" y="2105024"/>
            <a:ext cx="21695834" cy="10368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565712840"/>
      </p:ext>
    </p:extLst>
  </p:cSld>
  <p:clrMapOvr>
    <a:masterClrMapping/>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17280" y="547258"/>
            <a:ext cx="21934080" cy="2284080"/>
          </a:xfrm>
        </p:spPr>
        <p:txBody>
          <a:bodyPr/>
          <a:lstStyle/>
          <a:p>
            <a:r>
              <a:rPr lang="en-US"/>
              <a:t>Click to edit Master title style</a:t>
            </a:r>
            <a:endParaRPr lang="da-DK"/>
          </a:p>
        </p:txBody>
      </p:sp>
      <p:sp>
        <p:nvSpPr>
          <p:cNvPr id="3" name="Date Placeholder 2"/>
          <p:cNvSpPr>
            <a:spLocks noGrp="1"/>
          </p:cNvSpPr>
          <p:nvPr>
            <p:ph type="dt" idx="10"/>
          </p:nvPr>
        </p:nvSpPr>
        <p:spPr>
          <a:xfrm>
            <a:off x="1217282" y="12494755"/>
            <a:ext cx="5671680" cy="938978"/>
          </a:xfrm>
          <a:prstGeom prst="rect">
            <a:avLst/>
          </a:prstGeom>
        </p:spPr>
        <p:txBody>
          <a:bodyPr lIns="82945" tIns="41473" rIns="82945" bIns="41473"/>
          <a:lstStyle>
            <a:lvl1pPr>
              <a:defRPr/>
            </a:lvl1pPr>
          </a:lstStyle>
          <a:p>
            <a:pPr fontAlgn="base" hangingPunct="1">
              <a:spcBef>
                <a:spcPct val="0"/>
              </a:spcBef>
              <a:spcAft>
                <a:spcPct val="0"/>
              </a:spcAft>
            </a:pPr>
            <a:endParaRPr lang="da-DK" altLang="en-US" sz="3600" kern="1200">
              <a:solidFill>
                <a:srgbClr val="000000"/>
              </a:solidFill>
              <a:latin typeface="Arial" pitchFamily="34" charset="0"/>
              <a:ea typeface="+mn-ea"/>
              <a:cs typeface="+mn-cs"/>
            </a:endParaRPr>
          </a:p>
        </p:txBody>
      </p:sp>
      <p:sp>
        <p:nvSpPr>
          <p:cNvPr id="4" name="Footer Placeholder 3"/>
          <p:cNvSpPr>
            <a:spLocks noGrp="1"/>
          </p:cNvSpPr>
          <p:nvPr>
            <p:ph type="ftr" idx="11"/>
          </p:nvPr>
        </p:nvSpPr>
        <p:spPr>
          <a:xfrm>
            <a:off x="8340482" y="12494755"/>
            <a:ext cx="7722240" cy="938978"/>
          </a:xfrm>
          <a:prstGeom prst="rect">
            <a:avLst/>
          </a:prstGeom>
        </p:spPr>
        <p:txBody>
          <a:bodyPr lIns="82945" tIns="41473" rIns="82945" bIns="41473"/>
          <a:lstStyle>
            <a:lvl1pPr>
              <a:defRPr/>
            </a:lvl1pPr>
          </a:lstStyle>
          <a:p>
            <a:pPr fontAlgn="base" hangingPunct="1">
              <a:spcBef>
                <a:spcPct val="0"/>
              </a:spcBef>
              <a:spcAft>
                <a:spcPct val="0"/>
              </a:spcAft>
            </a:pPr>
            <a:endParaRPr lang="da-DK" altLang="en-US" sz="3600" kern="1200">
              <a:solidFill>
                <a:srgbClr val="000000"/>
              </a:solidFill>
              <a:latin typeface="Arial" pitchFamily="34" charset="0"/>
              <a:ea typeface="+mn-ea"/>
              <a:cs typeface="+mn-cs"/>
            </a:endParaRPr>
          </a:p>
        </p:txBody>
      </p:sp>
      <p:sp>
        <p:nvSpPr>
          <p:cNvPr id="5" name="Slide Number Placeholder 4"/>
          <p:cNvSpPr>
            <a:spLocks noGrp="1"/>
          </p:cNvSpPr>
          <p:nvPr>
            <p:ph type="sldNum" idx="12"/>
          </p:nvPr>
        </p:nvSpPr>
        <p:spPr>
          <a:xfrm>
            <a:off x="17483522" y="12494755"/>
            <a:ext cx="5671680" cy="938978"/>
          </a:xfrm>
        </p:spPr>
        <p:txBody>
          <a:bodyPr/>
          <a:lstStyle>
            <a:lvl1pPr>
              <a:defRPr/>
            </a:lvl1pPr>
          </a:lstStyle>
          <a:p>
            <a:fld id="{FE49BE48-FC65-4670-A4BB-A647B05F8594}" type="slidenum">
              <a:rPr lang="da-DK" altLang="en-US"/>
              <a:pPr/>
              <a:t>‹#›</a:t>
            </a:fld>
            <a:endParaRPr lang="da-DK" altLang="en-US"/>
          </a:p>
        </p:txBody>
      </p:sp>
    </p:spTree>
    <p:extLst>
      <p:ext uri="{BB962C8B-B14F-4D97-AF65-F5344CB8AC3E}">
        <p14:creationId xmlns:p14="http://schemas.microsoft.com/office/powerpoint/2010/main" val="14642052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cSld name="Title &amp; Subtitle">
    <p:bg>
      <p:bgPr>
        <a:solidFill>
          <a:srgbClr val="FDCB45"/>
        </a:solid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3936" y="2303858"/>
            <a:ext cx="14716128" cy="4643440"/>
          </a:xfrm>
          <a:prstGeom prst="rect">
            <a:avLst/>
          </a:prstGeom>
        </p:spPr>
        <p:txBody>
          <a:bodyPr anchor="b"/>
          <a:lstStyle>
            <a:lvl1pPr>
              <a:defRPr>
                <a:latin typeface="Roboto Bold"/>
                <a:ea typeface="Roboto Bold"/>
                <a:cs typeface="Roboto Bold"/>
                <a:sym typeface="Roboto Bold"/>
              </a:defRPr>
            </a:lvl1pPr>
          </a:lstStyle>
          <a:p>
            <a:r>
              <a:t>Title Text</a:t>
            </a:r>
          </a:p>
        </p:txBody>
      </p:sp>
      <p:sp>
        <p:nvSpPr>
          <p:cNvPr id="12" name="Body Level One…"/>
          <p:cNvSpPr txBox="1">
            <a:spLocks noGrp="1"/>
          </p:cNvSpPr>
          <p:nvPr>
            <p:ph type="body" sz="quarter" idx="1"/>
          </p:nvPr>
        </p:nvSpPr>
        <p:spPr>
          <a:xfrm>
            <a:off x="4833936" y="7072315"/>
            <a:ext cx="14716128" cy="1589486"/>
          </a:xfrm>
          <a:prstGeom prst="rect">
            <a:avLst/>
          </a:prstGeom>
        </p:spPr>
        <p:txBody>
          <a:bodyPr anchor="t"/>
          <a:lstStyle>
            <a:lvl1pPr marL="0" indent="0">
              <a:spcBef>
                <a:spcPts val="0"/>
              </a:spcBef>
              <a:buClrTx/>
              <a:buSzTx/>
              <a:buNone/>
              <a:defRPr sz="3900">
                <a:latin typeface="Roboto Medium"/>
                <a:ea typeface="Roboto Medium"/>
                <a:cs typeface="Roboto Medium"/>
                <a:sym typeface="Roboto Medium"/>
              </a:defRPr>
            </a:lvl1pPr>
            <a:lvl2pPr marL="0" indent="0">
              <a:spcBef>
                <a:spcPts val="0"/>
              </a:spcBef>
              <a:buClrTx/>
              <a:buSzTx/>
              <a:buNone/>
              <a:defRPr sz="3900">
                <a:latin typeface="Roboto Medium"/>
                <a:ea typeface="Roboto Medium"/>
                <a:cs typeface="Roboto Medium"/>
                <a:sym typeface="Roboto Medium"/>
              </a:defRPr>
            </a:lvl2pPr>
            <a:lvl3pPr marL="0" indent="0">
              <a:spcBef>
                <a:spcPts val="0"/>
              </a:spcBef>
              <a:buClrTx/>
              <a:buSzTx/>
              <a:buNone/>
              <a:defRPr sz="3900">
                <a:latin typeface="Roboto Medium"/>
                <a:ea typeface="Roboto Medium"/>
                <a:cs typeface="Roboto Medium"/>
                <a:sym typeface="Roboto Medium"/>
              </a:defRPr>
            </a:lvl3pPr>
            <a:lvl4pPr marL="0" indent="0">
              <a:spcBef>
                <a:spcPts val="0"/>
              </a:spcBef>
              <a:buClrTx/>
              <a:buSzTx/>
              <a:buNone/>
              <a:defRPr sz="3900">
                <a:latin typeface="Roboto Medium"/>
                <a:ea typeface="Roboto Medium"/>
                <a:cs typeface="Roboto Medium"/>
                <a:sym typeface="Roboto Medium"/>
              </a:defRPr>
            </a:lvl4pPr>
            <a:lvl5pPr marL="0" indent="0">
              <a:spcBef>
                <a:spcPts val="0"/>
              </a:spcBef>
              <a:buClrTx/>
              <a:buSzTx/>
              <a:buNone/>
              <a:defRPr sz="3900">
                <a:latin typeface="Roboto Medium"/>
                <a:ea typeface="Roboto Medium"/>
                <a:cs typeface="Roboto Medium"/>
                <a:sym typeface="Roboto Medium"/>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58899374"/>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5325071" y="946546"/>
            <a:ext cx="13722214" cy="8304612"/>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833936" y="9447610"/>
            <a:ext cx="14716128" cy="2000252"/>
          </a:xfrm>
          <a:prstGeom prst="rect">
            <a:avLst/>
          </a:prstGeom>
        </p:spPr>
        <p:txBody>
          <a:bodyPr/>
          <a:lstStyle/>
          <a:p>
            <a:r>
              <a:t>Title Text</a:t>
            </a:r>
          </a:p>
        </p:txBody>
      </p:sp>
      <p:sp>
        <p:nvSpPr>
          <p:cNvPr id="22" name="Body Level One…"/>
          <p:cNvSpPr txBox="1">
            <a:spLocks noGrp="1"/>
          </p:cNvSpPr>
          <p:nvPr>
            <p:ph type="body" sz="quarter" idx="1"/>
          </p:nvPr>
        </p:nvSpPr>
        <p:spPr>
          <a:xfrm>
            <a:off x="4833936" y="11465718"/>
            <a:ext cx="14716128" cy="1589488"/>
          </a:xfrm>
          <a:prstGeom prst="rect">
            <a:avLst/>
          </a:prstGeom>
        </p:spPr>
        <p:txBody>
          <a:bodyPr anchor="t"/>
          <a:lstStyle>
            <a:lvl1pPr marL="0" indent="0">
              <a:spcBef>
                <a:spcPts val="0"/>
              </a:spcBef>
              <a:buClrTx/>
              <a:buSzTx/>
              <a:buNone/>
              <a:defRPr sz="3900">
                <a:latin typeface="Roboto Medium"/>
                <a:ea typeface="Roboto Medium"/>
                <a:cs typeface="Roboto Medium"/>
                <a:sym typeface="Roboto Medium"/>
              </a:defRPr>
            </a:lvl1pPr>
            <a:lvl2pPr marL="0" indent="0">
              <a:spcBef>
                <a:spcPts val="0"/>
              </a:spcBef>
              <a:buClrTx/>
              <a:buSzTx/>
              <a:buNone/>
              <a:defRPr sz="3900">
                <a:latin typeface="Roboto Medium"/>
                <a:ea typeface="Roboto Medium"/>
                <a:cs typeface="Roboto Medium"/>
                <a:sym typeface="Roboto Medium"/>
              </a:defRPr>
            </a:lvl2pPr>
            <a:lvl3pPr marL="0" indent="0">
              <a:spcBef>
                <a:spcPts val="0"/>
              </a:spcBef>
              <a:buClrTx/>
              <a:buSzTx/>
              <a:buNone/>
              <a:defRPr sz="3900">
                <a:latin typeface="Roboto Medium"/>
                <a:ea typeface="Roboto Medium"/>
                <a:cs typeface="Roboto Medium"/>
                <a:sym typeface="Roboto Medium"/>
              </a:defRPr>
            </a:lvl3pPr>
            <a:lvl4pPr marL="0" indent="0">
              <a:spcBef>
                <a:spcPts val="0"/>
              </a:spcBef>
              <a:buClrTx/>
              <a:buSzTx/>
              <a:buNone/>
              <a:defRPr sz="3900">
                <a:latin typeface="Roboto Medium"/>
                <a:ea typeface="Roboto Medium"/>
                <a:cs typeface="Roboto Medium"/>
                <a:sym typeface="Roboto Medium"/>
              </a:defRPr>
            </a:lvl4pPr>
            <a:lvl5pPr marL="0" indent="0">
              <a:spcBef>
                <a:spcPts val="0"/>
              </a:spcBef>
              <a:buClrTx/>
              <a:buSzTx/>
              <a:buNone/>
              <a:defRPr sz="3900">
                <a:latin typeface="Roboto Medium"/>
                <a:ea typeface="Roboto Medium"/>
                <a:cs typeface="Roboto Medium"/>
                <a:sym typeface="Roboto Medium"/>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6204289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220" name="Title Text"/>
          <p:cNvSpPr txBox="1">
            <a:spLocks noGrp="1"/>
          </p:cNvSpPr>
          <p:nvPr>
            <p:ph type="title"/>
          </p:nvPr>
        </p:nvSpPr>
        <p:spPr>
          <a:xfrm>
            <a:off x="18288000" y="1"/>
            <a:ext cx="6096000" cy="10877551"/>
          </a:xfrm>
          <a:prstGeom prst="rect">
            <a:avLst/>
          </a:prstGeom>
        </p:spPr>
        <p:txBody>
          <a:bodyPr lIns="45719" tIns="45719" rIns="45719" bIns="45719"/>
          <a:lstStyle>
            <a:lvl1pPr algn="ctr" defTabSz="914400">
              <a:defRPr sz="6400">
                <a:latin typeface="Roboto Bold"/>
                <a:ea typeface="Roboto Bold"/>
                <a:cs typeface="Roboto Bold"/>
                <a:sym typeface="Roboto Bold"/>
              </a:defRPr>
            </a:lvl1pPr>
          </a:lstStyle>
          <a:p>
            <a:r>
              <a:t>Title Text</a:t>
            </a:r>
          </a:p>
        </p:txBody>
      </p:sp>
      <p:sp>
        <p:nvSpPr>
          <p:cNvPr id="221" name="Body Level One…"/>
          <p:cNvSpPr txBox="1">
            <a:spLocks noGrp="1"/>
          </p:cNvSpPr>
          <p:nvPr>
            <p:ph type="body" idx="1"/>
          </p:nvPr>
        </p:nvSpPr>
        <p:spPr>
          <a:xfrm>
            <a:off x="0" y="1"/>
            <a:ext cx="17881600" cy="10877551"/>
          </a:xfrm>
          <a:prstGeom prst="rect">
            <a:avLst/>
          </a:prstGeom>
        </p:spPr>
        <p:txBody>
          <a:bodyPr lIns="45719" tIns="45719" rIns="45719" bIns="45719" anchor="t"/>
          <a:lstStyle>
            <a:lvl1pPr marL="685800" indent="-685800" defTabSz="914400">
              <a:spcBef>
                <a:spcPts val="1500"/>
              </a:spcBef>
              <a:buClrTx/>
              <a:buSzTx/>
              <a:buNone/>
              <a:defRPr sz="5000"/>
            </a:lvl1pPr>
            <a:lvl2pPr marL="685800" indent="228600" defTabSz="914400">
              <a:spcBef>
                <a:spcPts val="1500"/>
              </a:spcBef>
              <a:buClrTx/>
              <a:buSzTx/>
              <a:buNone/>
              <a:defRPr sz="5000"/>
            </a:lvl2pPr>
            <a:lvl3pPr marL="685800" indent="1143000" defTabSz="914400">
              <a:spcBef>
                <a:spcPts val="1500"/>
              </a:spcBef>
              <a:buClrTx/>
              <a:buSzTx/>
              <a:buNone/>
              <a:defRPr sz="5000"/>
            </a:lvl3pPr>
            <a:lvl4pPr marL="685800" indent="2057400" defTabSz="914400">
              <a:spcBef>
                <a:spcPts val="1500"/>
              </a:spcBef>
              <a:buClrTx/>
              <a:buSzTx/>
              <a:buNone/>
              <a:defRPr sz="5000"/>
            </a:lvl4pPr>
            <a:lvl5pPr marL="685800" indent="2971800" defTabSz="914400">
              <a:spcBef>
                <a:spcPts val="1500"/>
              </a:spcBef>
              <a:buClrTx/>
              <a:buSzTx/>
              <a:buNone/>
              <a:defRPr sz="5000"/>
            </a:lvl5pPr>
          </a:lstStyle>
          <a:p>
            <a:r>
              <a:t>Body Level One</a:t>
            </a:r>
          </a:p>
          <a:p>
            <a:pPr lvl="1"/>
            <a:r>
              <a:t>Body Level Two</a:t>
            </a:r>
          </a:p>
          <a:p>
            <a:pPr lvl="2"/>
            <a:r>
              <a:t>Body Level Three</a:t>
            </a:r>
          </a:p>
          <a:p>
            <a:pPr lvl="3"/>
            <a:r>
              <a:t>Body Level Four</a:t>
            </a:r>
          </a:p>
          <a:p>
            <a:pPr lvl="4"/>
            <a:r>
              <a:t>Body Level Five</a:t>
            </a:r>
          </a:p>
        </p:txBody>
      </p:sp>
      <p:sp>
        <p:nvSpPr>
          <p:cNvPr id="2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4833936" y="4536280"/>
            <a:ext cx="14716128" cy="464344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47951314"/>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2495611" y="898482"/>
            <a:ext cx="7500942" cy="11555016"/>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4387455" y="892969"/>
            <a:ext cx="7500938" cy="5607846"/>
          </a:xfrm>
          <a:prstGeom prst="rect">
            <a:avLst/>
          </a:prstGeom>
        </p:spPr>
        <p:txBody>
          <a:bodyPr anchor="b"/>
          <a:lstStyle>
            <a:lvl1pPr algn="ctr">
              <a:defRPr sz="6300">
                <a:latin typeface="Helvetica Neue Medium"/>
                <a:ea typeface="Helvetica Neue Medium"/>
                <a:cs typeface="Helvetica Neue Medium"/>
                <a:sym typeface="Helvetica Neue Medium"/>
              </a:defRPr>
            </a:lvl1pPr>
          </a:lstStyle>
          <a:p>
            <a:r>
              <a:t>Title Text</a:t>
            </a:r>
          </a:p>
        </p:txBody>
      </p:sp>
      <p:sp>
        <p:nvSpPr>
          <p:cNvPr id="40" name="Body Level One…"/>
          <p:cNvSpPr txBox="1">
            <a:spLocks noGrp="1"/>
          </p:cNvSpPr>
          <p:nvPr>
            <p:ph type="body" sz="quarter" idx="1"/>
          </p:nvPr>
        </p:nvSpPr>
        <p:spPr>
          <a:xfrm>
            <a:off x="4387455" y="6643686"/>
            <a:ext cx="7500938" cy="5786440"/>
          </a:xfrm>
          <a:prstGeom prst="rect">
            <a:avLst/>
          </a:prstGeom>
        </p:spPr>
        <p:txBody>
          <a:bodyPr anchor="t"/>
          <a:lstStyle>
            <a:lvl1pPr marL="0" indent="0">
              <a:spcBef>
                <a:spcPts val="0"/>
              </a:spcBef>
              <a:buClrTx/>
              <a:buSzTx/>
              <a:buNone/>
              <a:defRPr sz="3900">
                <a:latin typeface="Roboto Medium"/>
                <a:ea typeface="Roboto Medium"/>
                <a:cs typeface="Roboto Medium"/>
                <a:sym typeface="Roboto Medium"/>
              </a:defRPr>
            </a:lvl1pPr>
            <a:lvl2pPr marL="0" indent="0">
              <a:spcBef>
                <a:spcPts val="0"/>
              </a:spcBef>
              <a:buClrTx/>
              <a:buSzTx/>
              <a:buNone/>
              <a:defRPr sz="3900">
                <a:latin typeface="Roboto Medium"/>
                <a:ea typeface="Roboto Medium"/>
                <a:cs typeface="Roboto Medium"/>
                <a:sym typeface="Roboto Medium"/>
              </a:defRPr>
            </a:lvl2pPr>
            <a:lvl3pPr marL="0" indent="0">
              <a:spcBef>
                <a:spcPts val="0"/>
              </a:spcBef>
              <a:buClrTx/>
              <a:buSzTx/>
              <a:buNone/>
              <a:defRPr sz="3900">
                <a:latin typeface="Roboto Medium"/>
                <a:ea typeface="Roboto Medium"/>
                <a:cs typeface="Roboto Medium"/>
                <a:sym typeface="Roboto Medium"/>
              </a:defRPr>
            </a:lvl3pPr>
            <a:lvl4pPr marL="0" indent="0">
              <a:spcBef>
                <a:spcPts val="0"/>
              </a:spcBef>
              <a:buClrTx/>
              <a:buSzTx/>
              <a:buNone/>
              <a:defRPr sz="3900">
                <a:latin typeface="Roboto Medium"/>
                <a:ea typeface="Roboto Medium"/>
                <a:cs typeface="Roboto Medium"/>
                <a:sym typeface="Roboto Medium"/>
              </a:defRPr>
            </a:lvl4pPr>
            <a:lvl5pPr marL="0" indent="0">
              <a:spcBef>
                <a:spcPts val="0"/>
              </a:spcBef>
              <a:buClrTx/>
              <a:buSzTx/>
              <a:buNone/>
              <a:defRPr sz="3900">
                <a:latin typeface="Roboto Medium"/>
                <a:ea typeface="Roboto Medium"/>
                <a:cs typeface="Roboto Medium"/>
                <a:sym typeface="Roboto Medium"/>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52036293"/>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9685205"/>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solidFill>
                  <a:srgbClr val="434343"/>
                </a:solidFill>
                <a:latin typeface="Roboto Black"/>
                <a:ea typeface="Roboto Black"/>
                <a:cs typeface="Roboto Black"/>
                <a:sym typeface="Roboto Black"/>
              </a:defRPr>
            </a:lvl1pPr>
          </a:lstStyle>
          <a:p>
            <a:r>
              <a:t>Title Text</a:t>
            </a:r>
          </a:p>
        </p:txBody>
      </p:sp>
      <p:sp>
        <p:nvSpPr>
          <p:cNvPr id="57" name="Body Level One…"/>
          <p:cNvSpPr txBox="1">
            <a:spLocks noGrp="1"/>
          </p:cNvSpPr>
          <p:nvPr>
            <p:ph type="body" idx="1"/>
          </p:nvPr>
        </p:nvSpPr>
        <p:spPr>
          <a:xfrm>
            <a:off x="4387455" y="3643315"/>
            <a:ext cx="15609094" cy="8840394"/>
          </a:xfrm>
          <a:prstGeom prst="rect">
            <a:avLst/>
          </a:prstGeom>
        </p:spPr>
        <p:txBody>
          <a:bodyPr/>
          <a:lstStyle>
            <a:lvl1pPr>
              <a:buClrTx/>
              <a:defRPr>
                <a:solidFill>
                  <a:srgbClr val="434343"/>
                </a:solidFill>
              </a:defRPr>
            </a:lvl1pPr>
            <a:lvl2pPr>
              <a:buClrTx/>
              <a:defRPr>
                <a:solidFill>
                  <a:srgbClr val="434343"/>
                </a:solidFill>
              </a:defRPr>
            </a:lvl2pPr>
            <a:lvl3pPr>
              <a:buClrTx/>
              <a:defRPr>
                <a:solidFill>
                  <a:srgbClr val="434343"/>
                </a:solidFill>
              </a:defRPr>
            </a:lvl3pPr>
            <a:lvl4pPr>
              <a:buClrTx/>
              <a:defRPr>
                <a:solidFill>
                  <a:srgbClr val="434343"/>
                </a:solidFill>
              </a:defRPr>
            </a:lvl4pPr>
            <a:lvl5pPr>
              <a:buClrTx/>
              <a:defRPr>
                <a:solidFill>
                  <a:srgbClr val="434343"/>
                </a:solidFill>
              </a:defRPr>
            </a:lvl5pPr>
          </a:lstStyle>
          <a:p>
            <a:r>
              <a:t>Body Level One</a:t>
            </a:r>
          </a:p>
          <a:p>
            <a:pPr lvl="1"/>
            <a:r>
              <a:t>Body Level Two</a:t>
            </a:r>
          </a:p>
          <a:p>
            <a:pPr lvl="2"/>
            <a:r>
              <a:t>Body Level Three</a:t>
            </a:r>
          </a:p>
          <a:p>
            <a:pPr lvl="3"/>
            <a:r>
              <a:t>Body Level Four</a:t>
            </a:r>
          </a:p>
          <a:p>
            <a:pPr lvl="4"/>
            <a:r>
              <a:t>Body Level Five</a:t>
            </a:r>
          </a:p>
        </p:txBody>
      </p:sp>
      <p:pic>
        <p:nvPicPr>
          <p:cNvPr id="58" name="pasted-image.pdf" descr="pasted-image.pdf"/>
          <p:cNvPicPr>
            <a:picLocks noChangeAspect="1"/>
          </p:cNvPicPr>
          <p:nvPr/>
        </p:nvPicPr>
        <p:blipFill>
          <a:blip r:embed="rId2">
            <a:extLst/>
          </a:blip>
          <a:stretch>
            <a:fillRect/>
          </a:stretch>
        </p:blipFill>
        <p:spPr>
          <a:xfrm>
            <a:off x="22088959" y="11438761"/>
            <a:ext cx="1651002" cy="1651002"/>
          </a:xfrm>
          <a:prstGeom prst="rect">
            <a:avLst/>
          </a:prstGeom>
          <a:ln w="12700">
            <a:miter lim="400000"/>
          </a:ln>
        </p:spPr>
      </p:pic>
      <p:sp>
        <p:nvSpPr>
          <p:cNvPr id="5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84203073"/>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6" name="Image"/>
          <p:cNvSpPr>
            <a:spLocks noGrp="1"/>
          </p:cNvSpPr>
          <p:nvPr>
            <p:ph type="pic" sz="quarter" idx="13"/>
          </p:nvPr>
        </p:nvSpPr>
        <p:spPr>
          <a:xfrm>
            <a:off x="12495613" y="3643315"/>
            <a:ext cx="7500938" cy="8840394"/>
          </a:xfrm>
          <a:prstGeom prst="rect">
            <a:avLst/>
          </a:prstGeom>
        </p:spPr>
        <p:txBody>
          <a:bodyPr lIns="91439" tIns="45719" rIns="91439" bIns="45719" anchor="t">
            <a:noAutofit/>
          </a:bodyPr>
          <a:lstStyle/>
          <a:p>
            <a:endParaRPr/>
          </a:p>
        </p:txBody>
      </p:sp>
      <p:sp>
        <p:nvSpPr>
          <p:cNvPr id="67" name="Title Text"/>
          <p:cNvSpPr txBox="1">
            <a:spLocks noGrp="1"/>
          </p:cNvSpPr>
          <p:nvPr>
            <p:ph type="title"/>
          </p:nvPr>
        </p:nvSpPr>
        <p:spPr>
          <a:prstGeom prst="rect">
            <a:avLst/>
          </a:prstGeom>
        </p:spPr>
        <p:txBody>
          <a:bodyPr/>
          <a:lstStyle/>
          <a:p>
            <a:r>
              <a:t>Title Text</a:t>
            </a:r>
          </a:p>
        </p:txBody>
      </p:sp>
      <p:sp>
        <p:nvSpPr>
          <p:cNvPr id="68" name="Body Level One…"/>
          <p:cNvSpPr txBox="1">
            <a:spLocks noGrp="1"/>
          </p:cNvSpPr>
          <p:nvPr>
            <p:ph type="body" sz="quarter" idx="1"/>
          </p:nvPr>
        </p:nvSpPr>
        <p:spPr>
          <a:xfrm>
            <a:off x="4387455" y="3643315"/>
            <a:ext cx="7500938" cy="8840394"/>
          </a:xfrm>
          <a:prstGeom prst="rect">
            <a:avLst/>
          </a:prstGeom>
        </p:spPr>
        <p:txBody>
          <a:bodyPr/>
          <a:lstStyle>
            <a:lvl1pPr marL="349022" indent="-349022">
              <a:spcBef>
                <a:spcPts val="3376"/>
              </a:spcBef>
              <a:buClrTx/>
              <a:defRPr sz="2850">
                <a:latin typeface="+mj-lt"/>
                <a:ea typeface="+mj-ea"/>
                <a:cs typeface="+mj-cs"/>
                <a:sym typeface="Helvetica Neue"/>
              </a:defRPr>
            </a:lvl1pPr>
            <a:lvl2pPr marL="606198" indent="-349022">
              <a:spcBef>
                <a:spcPts val="3376"/>
              </a:spcBef>
              <a:buClrTx/>
              <a:defRPr sz="2850">
                <a:latin typeface="+mj-lt"/>
                <a:ea typeface="+mj-ea"/>
                <a:cs typeface="+mj-cs"/>
                <a:sym typeface="Helvetica Neue"/>
              </a:defRPr>
            </a:lvl2pPr>
            <a:lvl3pPr marL="863374" indent="-349022">
              <a:spcBef>
                <a:spcPts val="3376"/>
              </a:spcBef>
              <a:buClrTx/>
              <a:defRPr sz="2850">
                <a:latin typeface="+mj-lt"/>
                <a:ea typeface="+mj-ea"/>
                <a:cs typeface="+mj-cs"/>
                <a:sym typeface="Helvetica Neue"/>
              </a:defRPr>
            </a:lvl3pPr>
            <a:lvl4pPr marL="1120548" indent="-349024">
              <a:spcBef>
                <a:spcPts val="3376"/>
              </a:spcBef>
              <a:buClrTx/>
              <a:defRPr sz="2850">
                <a:latin typeface="+mj-lt"/>
                <a:ea typeface="+mj-ea"/>
                <a:cs typeface="+mj-cs"/>
                <a:sym typeface="Helvetica Neue"/>
              </a:defRPr>
            </a:lvl4pPr>
            <a:lvl5pPr marL="1377724" indent="-349024">
              <a:spcBef>
                <a:spcPts val="3376"/>
              </a:spcBef>
              <a:buClrTx/>
              <a:defRPr sz="2850">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44614463"/>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6" name="Body Level One…"/>
          <p:cNvSpPr txBox="1">
            <a:spLocks noGrp="1"/>
          </p:cNvSpPr>
          <p:nvPr>
            <p:ph type="body" idx="1"/>
          </p:nvPr>
        </p:nvSpPr>
        <p:spPr>
          <a:xfrm>
            <a:off x="4387455" y="1785936"/>
            <a:ext cx="15609094" cy="10144128"/>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90189623"/>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4" name="Image"/>
          <p:cNvSpPr>
            <a:spLocks noGrp="1"/>
          </p:cNvSpPr>
          <p:nvPr>
            <p:ph type="pic" sz="quarter" idx="13"/>
          </p:nvPr>
        </p:nvSpPr>
        <p:spPr>
          <a:xfrm>
            <a:off x="12513469" y="6983017"/>
            <a:ext cx="7500942" cy="5482830"/>
          </a:xfrm>
          <a:prstGeom prst="rect">
            <a:avLst/>
          </a:prstGeom>
        </p:spPr>
        <p:txBody>
          <a:bodyPr lIns="91439" tIns="45719" rIns="91439" bIns="45719" anchor="t">
            <a:noAutofit/>
          </a:bodyPr>
          <a:lstStyle/>
          <a:p>
            <a:endParaRPr/>
          </a:p>
        </p:txBody>
      </p:sp>
      <p:sp>
        <p:nvSpPr>
          <p:cNvPr id="85" name="Image"/>
          <p:cNvSpPr>
            <a:spLocks noGrp="1"/>
          </p:cNvSpPr>
          <p:nvPr>
            <p:ph type="pic" sz="quarter" idx="14"/>
          </p:nvPr>
        </p:nvSpPr>
        <p:spPr>
          <a:xfrm>
            <a:off x="12513469" y="892967"/>
            <a:ext cx="7500942" cy="5482830"/>
          </a:xfrm>
          <a:prstGeom prst="rect">
            <a:avLst/>
          </a:prstGeom>
        </p:spPr>
        <p:txBody>
          <a:bodyPr lIns="91439" tIns="45719" rIns="91439" bIns="45719" anchor="t">
            <a:noAutofit/>
          </a:bodyPr>
          <a:lstStyle/>
          <a:p>
            <a:endParaRPr/>
          </a:p>
        </p:txBody>
      </p:sp>
      <p:sp>
        <p:nvSpPr>
          <p:cNvPr id="86" name="Image"/>
          <p:cNvSpPr>
            <a:spLocks noGrp="1"/>
          </p:cNvSpPr>
          <p:nvPr>
            <p:ph type="pic" sz="half" idx="15"/>
          </p:nvPr>
        </p:nvSpPr>
        <p:spPr>
          <a:xfrm>
            <a:off x="4387455" y="892971"/>
            <a:ext cx="7500938" cy="11572878"/>
          </a:xfrm>
          <a:prstGeom prst="rect">
            <a:avLst/>
          </a:prstGeom>
        </p:spPr>
        <p:txBody>
          <a:bodyPr lIns="91439" tIns="45719" rIns="91439" bIns="45719" anchor="t">
            <a:noAutofit/>
          </a:bodyPr>
          <a:lstStyle/>
          <a:p>
            <a:endParaRP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93695421"/>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4" name="Body Level One…"/>
          <p:cNvSpPr txBox="1">
            <a:spLocks noGrp="1"/>
          </p:cNvSpPr>
          <p:nvPr>
            <p:ph type="body" sz="quarter" idx="1"/>
          </p:nvPr>
        </p:nvSpPr>
        <p:spPr>
          <a:xfrm>
            <a:off x="4833936" y="8947549"/>
            <a:ext cx="14716128" cy="647702"/>
          </a:xfrm>
          <a:prstGeom prst="rect">
            <a:avLst/>
          </a:prstGeom>
        </p:spPr>
        <p:txBody>
          <a:bodyPr anchor="t"/>
          <a:lstStyle>
            <a:lvl1pPr marL="0" indent="0" algn="ctr">
              <a:spcBef>
                <a:spcPts val="0"/>
              </a:spcBef>
              <a:buClrTx/>
              <a:buSzTx/>
              <a:buNone/>
              <a:defRPr sz="2400" i="1">
                <a:latin typeface="+mj-lt"/>
                <a:ea typeface="+mj-ea"/>
                <a:cs typeface="+mj-cs"/>
                <a:sym typeface="Helvetica Neue"/>
              </a:defRPr>
            </a:lvl1pPr>
            <a:lvl2pPr marL="666750" indent="-333374" algn="ctr">
              <a:spcBef>
                <a:spcPts val="0"/>
              </a:spcBef>
              <a:buClrTx/>
              <a:defRPr sz="2400" i="1">
                <a:latin typeface="+mj-lt"/>
                <a:ea typeface="+mj-ea"/>
                <a:cs typeface="+mj-cs"/>
                <a:sym typeface="Helvetica Neue"/>
              </a:defRPr>
            </a:lvl2pPr>
            <a:lvl3pPr marL="1000124" indent="-333374" algn="ctr">
              <a:spcBef>
                <a:spcPts val="0"/>
              </a:spcBef>
              <a:buClrTx/>
              <a:defRPr sz="2400" i="1">
                <a:latin typeface="+mj-lt"/>
                <a:ea typeface="+mj-ea"/>
                <a:cs typeface="+mj-cs"/>
                <a:sym typeface="Helvetica Neue"/>
              </a:defRPr>
            </a:lvl3pPr>
            <a:lvl4pPr marL="1333500" indent="-333374" algn="ctr">
              <a:spcBef>
                <a:spcPts val="0"/>
              </a:spcBef>
              <a:buClrTx/>
              <a:defRPr sz="2400" i="1">
                <a:latin typeface="+mj-lt"/>
                <a:ea typeface="+mj-ea"/>
                <a:cs typeface="+mj-cs"/>
                <a:sym typeface="Helvetica Neue"/>
              </a:defRPr>
            </a:lvl4pPr>
            <a:lvl5pPr marL="1666874" indent="-333374" algn="ctr">
              <a:spcBef>
                <a:spcPts val="0"/>
              </a:spcBef>
              <a:buClrTx/>
              <a:defRPr sz="2400" i="1">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5" name="“Type a quote here.”"/>
          <p:cNvSpPr txBox="1">
            <a:spLocks noGrp="1"/>
          </p:cNvSpPr>
          <p:nvPr>
            <p:ph type="body" sz="quarter" idx="13"/>
          </p:nvPr>
        </p:nvSpPr>
        <p:spPr>
          <a:xfrm>
            <a:off x="4833936" y="6055917"/>
            <a:ext cx="14716128" cy="863602"/>
          </a:xfrm>
          <a:prstGeom prst="rect">
            <a:avLst/>
          </a:prstGeom>
        </p:spPr>
        <p:txBody>
          <a:bodyPr/>
          <a:lstStyle>
            <a:lvl1pPr marL="0" indent="0" algn="ctr">
              <a:spcBef>
                <a:spcPts val="0"/>
              </a:spcBef>
              <a:buClrTx/>
              <a:buSzTx/>
              <a:buNone/>
              <a:defRPr sz="4600">
                <a:latin typeface="Helvetica Neue Medium"/>
                <a:sym typeface="Helvetica Neue Medium"/>
              </a:defRPr>
            </a:lvl1pPr>
          </a:lstStyle>
          <a:p>
            <a:pPr marL="0" indent="0" algn="ctr">
              <a:spcBef>
                <a:spcPts val="0"/>
              </a:spcBef>
              <a:buClrTx/>
              <a:buSzTx/>
              <a:buNone/>
              <a:defRPr sz="4600">
                <a:latin typeface="Helvetica Neue Medium"/>
                <a:ea typeface="Helvetica Neue Medium"/>
                <a:cs typeface="Helvetica Neue Medium"/>
                <a:sym typeface="Helvetica Neue Medium"/>
              </a:defRPr>
            </a:pPr>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10299484"/>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3" name="Image"/>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96437661"/>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4366063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229" name="Title Text"/>
          <p:cNvSpPr txBox="1">
            <a:spLocks noGrp="1"/>
          </p:cNvSpPr>
          <p:nvPr>
            <p:ph type="title"/>
          </p:nvPr>
        </p:nvSpPr>
        <p:spPr>
          <a:xfrm>
            <a:off x="1490132" y="285703"/>
            <a:ext cx="21560369" cy="1285886"/>
          </a:xfrm>
          <a:prstGeom prst="rect">
            <a:avLst/>
          </a:prstGeom>
        </p:spPr>
        <p:txBody>
          <a:bodyPr lIns="45719" tIns="45719" rIns="45719" bIns="45719"/>
          <a:lstStyle>
            <a:lvl1pPr algn="ctr" defTabSz="914400">
              <a:defRPr sz="6400">
                <a:latin typeface="Roboto Bold"/>
                <a:ea typeface="Roboto Bold"/>
                <a:cs typeface="Roboto Bold"/>
                <a:sym typeface="Roboto Bold"/>
              </a:defRPr>
            </a:lvl1pPr>
          </a:lstStyle>
          <a:p>
            <a:r>
              <a:t>Title Text</a:t>
            </a:r>
          </a:p>
        </p:txBody>
      </p:sp>
      <p:sp>
        <p:nvSpPr>
          <p:cNvPr id="230" name="Body Level One…"/>
          <p:cNvSpPr txBox="1">
            <a:spLocks noGrp="1"/>
          </p:cNvSpPr>
          <p:nvPr>
            <p:ph type="body" idx="1"/>
          </p:nvPr>
        </p:nvSpPr>
        <p:spPr>
          <a:xfrm>
            <a:off x="1439332" y="2105024"/>
            <a:ext cx="21695837" cy="10368000"/>
          </a:xfrm>
          <a:prstGeom prst="rect">
            <a:avLst/>
          </a:prstGeom>
        </p:spPr>
        <p:txBody>
          <a:bodyPr lIns="45719" tIns="45719" rIns="45719" bIns="45719" anchor="t"/>
          <a:lstStyle>
            <a:lvl1pPr marL="685800" indent="-685800" defTabSz="914400">
              <a:spcBef>
                <a:spcPts val="1500"/>
              </a:spcBef>
              <a:buClrTx/>
              <a:buSzTx/>
              <a:buNone/>
              <a:defRPr sz="6400"/>
            </a:lvl1pPr>
            <a:lvl2pPr marL="685800" indent="228600" defTabSz="914400">
              <a:spcBef>
                <a:spcPts val="1500"/>
              </a:spcBef>
              <a:buClrTx/>
              <a:buSzTx/>
              <a:buNone/>
              <a:defRPr sz="6400"/>
            </a:lvl2pPr>
            <a:lvl3pPr marL="685800" indent="1143000" defTabSz="914400">
              <a:spcBef>
                <a:spcPts val="1500"/>
              </a:spcBef>
              <a:buClrTx/>
              <a:buSzTx/>
              <a:buNone/>
              <a:defRPr sz="6400"/>
            </a:lvl3pPr>
            <a:lvl4pPr marL="685800" indent="2057400" defTabSz="914400">
              <a:spcBef>
                <a:spcPts val="1500"/>
              </a:spcBef>
              <a:buClrTx/>
              <a:buSzTx/>
              <a:buNone/>
              <a:defRPr sz="6400"/>
            </a:lvl4pPr>
            <a:lvl5pPr marL="685800" indent="2971800" defTabSz="914400">
              <a:spcBef>
                <a:spcPts val="1500"/>
              </a:spcBef>
              <a:buClrTx/>
              <a:buSzTx/>
              <a:buNone/>
              <a:defRPr sz="6400"/>
            </a:lvl5pPr>
          </a:lstStyle>
          <a:p>
            <a:r>
              <a:t>Body Level One</a:t>
            </a:r>
          </a:p>
          <a:p>
            <a:pPr lvl="1"/>
            <a:r>
              <a:t>Body Level Two</a:t>
            </a:r>
          </a:p>
          <a:p>
            <a:pPr lvl="2"/>
            <a:r>
              <a:t>Body Level Three</a:t>
            </a:r>
          </a:p>
          <a:p>
            <a:pPr lvl="3"/>
            <a:r>
              <a:t>Body Level Four</a:t>
            </a:r>
          </a:p>
          <a:p>
            <a:pPr lvl="4"/>
            <a:r>
              <a:t>Body Level Five</a:t>
            </a:r>
          </a:p>
        </p:txBody>
      </p:sp>
      <p:sp>
        <p:nvSpPr>
          <p:cNvPr id="231" name="Slide Number"/>
          <p:cNvSpPr txBox="1">
            <a:spLocks noGrp="1"/>
          </p:cNvSpPr>
          <p:nvPr>
            <p:ph type="sldNum" sz="quarter" idx="2"/>
          </p:nvPr>
        </p:nvSpPr>
        <p:spPr>
          <a:xfrm>
            <a:off x="14630400" y="12712700"/>
            <a:ext cx="5689600" cy="736600"/>
          </a:xfrm>
          <a:prstGeom prst="rect">
            <a:avLst/>
          </a:prstGeom>
        </p:spPr>
        <p:txBody>
          <a:bodyPr lIns="71435" tIns="71435" rIns="71435" bIns="71435" anchor="t"/>
          <a:lstStyle>
            <a:lvl1pPr algn="ctr">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Rectangle 3"/>
          <p:cNvSpPr>
            <a:spLocks noGrp="1" noChangeArrowheads="1"/>
          </p:cNvSpPr>
          <p:nvPr>
            <p:ph type="sldNum" sz="quarter" idx="10"/>
          </p:nvPr>
        </p:nvSpPr>
        <p:spPr>
          <a:xfrm>
            <a:off x="11986065" y="13073065"/>
            <a:ext cx="402350" cy="398183"/>
          </a:xfrm>
          <a:ln/>
        </p:spPr>
        <p:txBody>
          <a:bodyPr/>
          <a:lstStyle>
            <a:lvl1pPr>
              <a:defRPr/>
            </a:lvl1pPr>
          </a:lstStyle>
          <a:p>
            <a:pPr>
              <a:defRPr/>
            </a:pPr>
            <a:fld id="{257202F8-BEAD-48BF-B882-5B44F5CC1005}" type="slidenum">
              <a:rPr lang="fr-FR"/>
              <a:pPr>
                <a:defRPr/>
              </a:pPr>
              <a:t>‹#›</a:t>
            </a:fld>
            <a:endParaRPr lang="fr-FR"/>
          </a:p>
        </p:txBody>
      </p:sp>
    </p:spTree>
    <p:extLst>
      <p:ext uri="{BB962C8B-B14F-4D97-AF65-F5344CB8AC3E}">
        <p14:creationId xmlns:p14="http://schemas.microsoft.com/office/powerpoint/2010/main" val="168286396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381250" y="2303859"/>
            <a:ext cx="19621500" cy="4643438"/>
          </a:xfrm>
          <a:prstGeom prst="rect">
            <a:avLst/>
          </a:prstGeom>
        </p:spPr>
        <p:txBody>
          <a:bodyPr anchor="b"/>
          <a:lstStyle/>
          <a:p>
            <a:r>
              <a:t>Title Text</a:t>
            </a:r>
          </a:p>
        </p:txBody>
      </p:sp>
      <p:sp>
        <p:nvSpPr>
          <p:cNvPr id="12" name="Body Level One…"/>
          <p:cNvSpPr txBox="1">
            <a:spLocks noGrp="1"/>
          </p:cNvSpPr>
          <p:nvPr>
            <p:ph type="body" sz="quarter" idx="1"/>
          </p:nvPr>
        </p:nvSpPr>
        <p:spPr>
          <a:xfrm>
            <a:off x="2381250" y="7090172"/>
            <a:ext cx="19621500" cy="1589484"/>
          </a:xfrm>
          <a:prstGeom prst="rect">
            <a:avLst/>
          </a:prstGeom>
        </p:spPr>
        <p:txBody>
          <a:bodyPr anchor="t"/>
          <a:lstStyle>
            <a:lvl1pPr marL="0" indent="0" algn="ctr">
              <a:spcBef>
                <a:spcPts val="0"/>
              </a:spcBef>
              <a:buSzTx/>
              <a:buNone/>
              <a:defRPr sz="5203"/>
            </a:lvl1pPr>
            <a:lvl2pPr marL="0" indent="321480" algn="ctr">
              <a:spcBef>
                <a:spcPts val="0"/>
              </a:spcBef>
              <a:buSzTx/>
              <a:buNone/>
              <a:defRPr sz="5203"/>
            </a:lvl2pPr>
            <a:lvl3pPr marL="0" indent="642960" algn="ctr">
              <a:spcBef>
                <a:spcPts val="0"/>
              </a:spcBef>
              <a:buSzTx/>
              <a:buNone/>
              <a:defRPr sz="5203"/>
            </a:lvl3pPr>
            <a:lvl4pPr marL="0" indent="964441" algn="ctr">
              <a:spcBef>
                <a:spcPts val="0"/>
              </a:spcBef>
              <a:buSzTx/>
              <a:buNone/>
              <a:defRPr sz="5203"/>
            </a:lvl4pPr>
            <a:lvl5pPr marL="0" indent="1285921" algn="ctr">
              <a:spcBef>
                <a:spcPts val="0"/>
              </a:spcBef>
              <a:buSzTx/>
              <a:buNone/>
              <a:defRPr sz="5203"/>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a:t>
            </a:fld>
            <a:endParaRPr/>
          </a:p>
        </p:txBody>
      </p:sp>
    </p:spTree>
    <p:extLst>
      <p:ext uri="{BB962C8B-B14F-4D97-AF65-F5344CB8AC3E}">
        <p14:creationId xmlns:p14="http://schemas.microsoft.com/office/powerpoint/2010/main" val="769221698"/>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048000" y="946547"/>
            <a:ext cx="18288000" cy="830460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1250" y="9447609"/>
            <a:ext cx="19621500" cy="2000250"/>
          </a:xfrm>
          <a:prstGeom prst="rect">
            <a:avLst/>
          </a:prstGeom>
        </p:spPr>
        <p:txBody>
          <a:bodyPr anchor="b"/>
          <a:lstStyle/>
          <a:p>
            <a:r>
              <a:t>Title Text</a:t>
            </a:r>
          </a:p>
        </p:txBody>
      </p:sp>
      <p:sp>
        <p:nvSpPr>
          <p:cNvPr id="22" name="Body Level One…"/>
          <p:cNvSpPr txBox="1">
            <a:spLocks noGrp="1"/>
          </p:cNvSpPr>
          <p:nvPr>
            <p:ph type="body" sz="quarter" idx="1"/>
          </p:nvPr>
        </p:nvSpPr>
        <p:spPr>
          <a:xfrm>
            <a:off x="2381250" y="11465719"/>
            <a:ext cx="19621500" cy="1589484"/>
          </a:xfrm>
          <a:prstGeom prst="rect">
            <a:avLst/>
          </a:prstGeom>
        </p:spPr>
        <p:txBody>
          <a:bodyPr anchor="t"/>
          <a:lstStyle>
            <a:lvl1pPr marL="0" indent="0" algn="ctr">
              <a:spcBef>
                <a:spcPts val="0"/>
              </a:spcBef>
              <a:buSzTx/>
              <a:buNone/>
              <a:defRPr sz="5203"/>
            </a:lvl1pPr>
            <a:lvl2pPr marL="0" indent="321480" algn="ctr">
              <a:spcBef>
                <a:spcPts val="0"/>
              </a:spcBef>
              <a:buSzTx/>
              <a:buNone/>
              <a:defRPr sz="5203"/>
            </a:lvl2pPr>
            <a:lvl3pPr marL="0" indent="642960" algn="ctr">
              <a:spcBef>
                <a:spcPts val="0"/>
              </a:spcBef>
              <a:buSzTx/>
              <a:buNone/>
              <a:defRPr sz="5203"/>
            </a:lvl3pPr>
            <a:lvl4pPr marL="0" indent="964441" algn="ctr">
              <a:spcBef>
                <a:spcPts val="0"/>
              </a:spcBef>
              <a:buSzTx/>
              <a:buNone/>
              <a:defRPr sz="5203"/>
            </a:lvl4pPr>
            <a:lvl5pPr marL="0" indent="1285921" algn="ctr">
              <a:spcBef>
                <a:spcPts val="0"/>
              </a:spcBef>
              <a:buSzTx/>
              <a:buNone/>
              <a:defRPr sz="5203"/>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88627737"/>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381250" y="4536281"/>
            <a:ext cx="19621500" cy="464343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16658782"/>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2596813" y="892969"/>
            <a:ext cx="10001250" cy="11555016"/>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785938" y="892969"/>
            <a:ext cx="10001250" cy="5607844"/>
          </a:xfrm>
          <a:prstGeom prst="rect">
            <a:avLst/>
          </a:prstGeom>
        </p:spPr>
        <p:txBody>
          <a:bodyPr anchor="b"/>
          <a:lstStyle>
            <a:lvl1pPr>
              <a:defRPr sz="8438"/>
            </a:lvl1pPr>
          </a:lstStyle>
          <a:p>
            <a:r>
              <a:t>Title Text</a:t>
            </a:r>
          </a:p>
        </p:txBody>
      </p:sp>
      <p:sp>
        <p:nvSpPr>
          <p:cNvPr id="40" name="Body Level One…"/>
          <p:cNvSpPr txBox="1">
            <a:spLocks noGrp="1"/>
          </p:cNvSpPr>
          <p:nvPr>
            <p:ph type="body" sz="quarter" idx="1"/>
          </p:nvPr>
        </p:nvSpPr>
        <p:spPr>
          <a:xfrm>
            <a:off x="1785938" y="6643687"/>
            <a:ext cx="10001250" cy="5786438"/>
          </a:xfrm>
          <a:prstGeom prst="rect">
            <a:avLst/>
          </a:prstGeom>
        </p:spPr>
        <p:txBody>
          <a:bodyPr anchor="t"/>
          <a:lstStyle>
            <a:lvl1pPr marL="0" indent="0" algn="ctr">
              <a:spcBef>
                <a:spcPts val="0"/>
              </a:spcBef>
              <a:buSzTx/>
              <a:buNone/>
              <a:defRPr sz="5203"/>
            </a:lvl1pPr>
            <a:lvl2pPr marL="0" indent="321480" algn="ctr">
              <a:spcBef>
                <a:spcPts val="0"/>
              </a:spcBef>
              <a:buSzTx/>
              <a:buNone/>
              <a:defRPr sz="5203"/>
            </a:lvl2pPr>
            <a:lvl3pPr marL="0" indent="642960" algn="ctr">
              <a:spcBef>
                <a:spcPts val="0"/>
              </a:spcBef>
              <a:buSzTx/>
              <a:buNone/>
              <a:defRPr sz="5203"/>
            </a:lvl3pPr>
            <a:lvl4pPr marL="0" indent="964441" algn="ctr">
              <a:spcBef>
                <a:spcPts val="0"/>
              </a:spcBef>
              <a:buSzTx/>
              <a:buNone/>
              <a:defRPr sz="5203"/>
            </a:lvl4pPr>
            <a:lvl5pPr marL="0" indent="1285921" algn="ctr">
              <a:spcBef>
                <a:spcPts val="0"/>
              </a:spcBef>
              <a:buSzTx/>
              <a:buNone/>
              <a:defRPr sz="5203"/>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60849850"/>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85289054"/>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08859568"/>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2596813" y="3643312"/>
            <a:ext cx="10001250" cy="884039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785938" y="3643312"/>
            <a:ext cx="10001250" cy="8840391"/>
          </a:xfrm>
          <a:prstGeom prst="rect">
            <a:avLst/>
          </a:prstGeom>
        </p:spPr>
        <p:txBody>
          <a:bodyPr/>
          <a:lstStyle>
            <a:lvl1pPr marL="482220" indent="-482220">
              <a:spcBef>
                <a:spcPts val="4500"/>
              </a:spcBef>
              <a:defRPr sz="3938"/>
            </a:lvl1pPr>
            <a:lvl2pPr marL="964441" indent="-482220">
              <a:spcBef>
                <a:spcPts val="4500"/>
              </a:spcBef>
              <a:defRPr sz="3938"/>
            </a:lvl2pPr>
            <a:lvl3pPr marL="1446661" indent="-482220">
              <a:spcBef>
                <a:spcPts val="4500"/>
              </a:spcBef>
              <a:defRPr sz="3938"/>
            </a:lvl3pPr>
            <a:lvl4pPr marL="1928881" indent="-482220">
              <a:spcBef>
                <a:spcPts val="4500"/>
              </a:spcBef>
              <a:defRPr sz="3938"/>
            </a:lvl4pPr>
            <a:lvl5pPr marL="2411101" indent="-482220">
              <a:spcBef>
                <a:spcPts val="4500"/>
              </a:spcBef>
              <a:defRPr sz="3938"/>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11866658" y="13073063"/>
            <a:ext cx="455253" cy="448841"/>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332138318"/>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785938" y="1785938"/>
            <a:ext cx="20812125" cy="1014412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08947269"/>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2596813" y="7161610"/>
            <a:ext cx="10001250" cy="5304234"/>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2596813" y="1250156"/>
            <a:ext cx="10001250" cy="5304234"/>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1785938" y="1250156"/>
            <a:ext cx="10001250" cy="1121568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7449050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Title, subtitle and content">
    <p:spTree>
      <p:nvGrpSpPr>
        <p:cNvPr id="1" name=""/>
        <p:cNvGrpSpPr/>
        <p:nvPr/>
      </p:nvGrpSpPr>
      <p:grpSpPr>
        <a:xfrm>
          <a:off x="0" y="0"/>
          <a:ext cx="0" cy="0"/>
          <a:chOff x="0" y="0"/>
          <a:chExt cx="0" cy="0"/>
        </a:xfrm>
      </p:grpSpPr>
      <p:sp>
        <p:nvSpPr>
          <p:cNvPr id="238" name="Title Text"/>
          <p:cNvSpPr txBox="1">
            <a:spLocks noGrp="1"/>
          </p:cNvSpPr>
          <p:nvPr>
            <p:ph type="title"/>
          </p:nvPr>
        </p:nvSpPr>
        <p:spPr>
          <a:xfrm>
            <a:off x="939806" y="444501"/>
            <a:ext cx="22508634" cy="1532353"/>
          </a:xfrm>
          <a:prstGeom prst="rect">
            <a:avLst/>
          </a:prstGeom>
        </p:spPr>
        <p:txBody>
          <a:bodyPr lIns="45719" tIns="45719" rIns="45719" bIns="45719"/>
          <a:lstStyle>
            <a:lvl1pPr algn="ctr" defTabSz="914400">
              <a:defRPr sz="6400" b="1">
                <a:solidFill>
                  <a:srgbClr val="0000FF"/>
                </a:solidFill>
                <a:latin typeface="Arial"/>
                <a:ea typeface="Arial"/>
                <a:cs typeface="Arial"/>
                <a:sym typeface="Arial"/>
              </a:defRPr>
            </a:lvl1pPr>
          </a:lstStyle>
          <a:p>
            <a:r>
              <a:t>Title Text</a:t>
            </a:r>
          </a:p>
        </p:txBody>
      </p:sp>
      <p:sp>
        <p:nvSpPr>
          <p:cNvPr id="239" name="Black Rectangle"/>
          <p:cNvSpPr/>
          <p:nvPr/>
        </p:nvSpPr>
        <p:spPr>
          <a:xfrm>
            <a:off x="939800" y="2452262"/>
            <a:ext cx="1964266" cy="121918"/>
          </a:xfrm>
          <a:prstGeom prst="rect">
            <a:avLst/>
          </a:prstGeom>
          <a:solidFill>
            <a:srgbClr val="000000"/>
          </a:solidFill>
          <a:ln w="12700">
            <a:miter lim="400000"/>
          </a:ln>
        </p:spPr>
        <p:txBody>
          <a:bodyPr lIns="71435" tIns="71435" rIns="71435" bIns="71435" anchor="ctr"/>
          <a:lstStyle/>
          <a:p>
            <a:pPr algn="ctr">
              <a:spcBef>
                <a:spcPts val="1100"/>
              </a:spcBef>
              <a:defRPr sz="3600" b="1"/>
            </a:pPr>
            <a:endParaRPr/>
          </a:p>
        </p:txBody>
      </p:sp>
      <p:sp>
        <p:nvSpPr>
          <p:cNvPr id="240" name="TextBox 17"/>
          <p:cNvSpPr txBox="1"/>
          <p:nvPr/>
        </p:nvSpPr>
        <p:spPr>
          <a:xfrm>
            <a:off x="-3948225" y="905337"/>
            <a:ext cx="3652737" cy="20363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r">
              <a:defRPr sz="2000">
                <a:solidFill>
                  <a:srgbClr val="404040"/>
                </a:solidFill>
              </a:defRPr>
            </a:pPr>
            <a:r>
              <a:t>Overskrift én linje</a:t>
            </a:r>
            <a:br/>
            <a:r>
              <a:t>Bold eller Regular</a:t>
            </a:r>
            <a:endParaRPr>
              <a:latin typeface="Helvetica Neue Medium"/>
              <a:ea typeface="Helvetica Neue Medium"/>
              <a:cs typeface="Helvetica Neue Medium"/>
              <a:sym typeface="Helvetica Neue Medium"/>
            </a:endParaRPr>
          </a:p>
          <a:p>
            <a:pPr algn="r">
              <a:defRPr sz="2000">
                <a:solidFill>
                  <a:srgbClr val="404040"/>
                </a:solidFill>
              </a:defRPr>
            </a:pPr>
            <a:endParaRPr>
              <a:latin typeface="Helvetica Neue Medium"/>
              <a:ea typeface="Helvetica Neue Medium"/>
              <a:cs typeface="Helvetica Neue Medium"/>
              <a:sym typeface="Helvetica Neue Medium"/>
            </a:endParaRPr>
          </a:p>
          <a:p>
            <a:pPr algn="r">
              <a:defRPr sz="2000">
                <a:solidFill>
                  <a:srgbClr val="404040"/>
                </a:solidFill>
              </a:defRPr>
            </a:pPr>
            <a:endParaRPr>
              <a:latin typeface="Helvetica Neue Medium"/>
              <a:ea typeface="Helvetica Neue Medium"/>
              <a:cs typeface="Helvetica Neue Medium"/>
              <a:sym typeface="Helvetica Neue Medium"/>
            </a:endParaRPr>
          </a:p>
          <a:p>
            <a:pPr algn="r">
              <a:defRPr sz="2000">
                <a:solidFill>
                  <a:srgbClr val="404040"/>
                </a:solidFill>
              </a:defRPr>
            </a:pPr>
            <a:endParaRPr>
              <a:latin typeface="Helvetica Neue Medium"/>
              <a:ea typeface="Helvetica Neue Medium"/>
              <a:cs typeface="Helvetica Neue Medium"/>
              <a:sym typeface="Helvetica Neue Medium"/>
            </a:endParaRPr>
          </a:p>
          <a:p>
            <a:pPr algn="r">
              <a:defRPr sz="2000">
                <a:solidFill>
                  <a:srgbClr val="404040"/>
                </a:solidFill>
              </a:defRPr>
            </a:pPr>
            <a:r>
              <a:t>Underoverskrift </a:t>
            </a:r>
            <a:br/>
            <a:r>
              <a:t>én linje </a:t>
            </a:r>
          </a:p>
        </p:txBody>
      </p:sp>
      <p:sp>
        <p:nvSpPr>
          <p:cNvPr id="241" name="TextBox 18"/>
          <p:cNvSpPr txBox="1"/>
          <p:nvPr/>
        </p:nvSpPr>
        <p:spPr>
          <a:xfrm>
            <a:off x="-4705878" y="4171813"/>
            <a:ext cx="4489654" cy="26205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r">
              <a:defRPr sz="2000">
                <a:solidFill>
                  <a:srgbClr val="404040"/>
                </a:solidFill>
              </a:defRPr>
            </a:pPr>
            <a:r>
              <a:t>For at få punktopstilling </a:t>
            </a:r>
            <a:br/>
            <a:r>
              <a:t>på teksten </a:t>
            </a:r>
            <a:br/>
            <a:r>
              <a:t>(flere niveauer findes), </a:t>
            </a:r>
            <a:br/>
            <a:r>
              <a:t>brug ‘Forøg listeniveau’</a:t>
            </a:r>
          </a:p>
          <a:p>
            <a:pPr algn="r">
              <a:defRPr sz="2000">
                <a:solidFill>
                  <a:srgbClr val="404040"/>
                </a:solidFill>
              </a:defRPr>
            </a:pPr>
            <a:endParaRPr/>
          </a:p>
          <a:p>
            <a:pPr algn="r">
              <a:defRPr sz="2000">
                <a:solidFill>
                  <a:srgbClr val="404040"/>
                </a:solidFill>
              </a:defRPr>
            </a:pPr>
            <a:endParaRPr/>
          </a:p>
          <a:p>
            <a:pPr algn="r">
              <a:defRPr sz="2000">
                <a:solidFill>
                  <a:srgbClr val="404040"/>
                </a:solidFill>
              </a:defRPr>
            </a:pPr>
            <a:r>
              <a:t>For at få venstrestillet tekst uden punktopstilling, brug ‘Formindsk listeniveau’</a:t>
            </a:r>
          </a:p>
        </p:txBody>
      </p:sp>
      <p:pic>
        <p:nvPicPr>
          <p:cNvPr id="242" name="Picture 2" descr="Picture 2"/>
          <p:cNvPicPr>
            <a:picLocks noChangeAspect="1"/>
          </p:cNvPicPr>
          <p:nvPr/>
        </p:nvPicPr>
        <p:blipFill>
          <a:blip r:embed="rId2">
            <a:extLst/>
          </a:blip>
          <a:stretch>
            <a:fillRect/>
          </a:stretch>
        </p:blipFill>
        <p:spPr>
          <a:xfrm>
            <a:off x="-1435425" y="5886722"/>
            <a:ext cx="1219201" cy="558801"/>
          </a:xfrm>
          <a:prstGeom prst="rect">
            <a:avLst/>
          </a:prstGeom>
          <a:ln w="12700">
            <a:miter lim="400000"/>
          </a:ln>
        </p:spPr>
      </p:pic>
      <p:sp>
        <p:nvSpPr>
          <p:cNvPr id="243" name="Rounded Rectangle 22"/>
          <p:cNvSpPr/>
          <p:nvPr/>
        </p:nvSpPr>
        <p:spPr>
          <a:xfrm>
            <a:off x="-825824" y="5886725"/>
            <a:ext cx="571908" cy="551935"/>
          </a:xfrm>
          <a:prstGeom prst="roundRect">
            <a:avLst>
              <a:gd name="adj" fmla="val 16667"/>
            </a:avLst>
          </a:prstGeom>
          <a:ln w="12700">
            <a:solidFill>
              <a:srgbClr val="C00000"/>
            </a:solidFill>
          </a:ln>
        </p:spPr>
        <p:txBody>
          <a:bodyPr lIns="71435" tIns="71435" rIns="71435" bIns="71435" anchor="ctr"/>
          <a:lstStyle/>
          <a:p>
            <a:pPr algn="ctr">
              <a:spcBef>
                <a:spcPts val="1100"/>
              </a:spcBef>
              <a:defRPr sz="4800" b="1"/>
            </a:pPr>
            <a:endParaRPr/>
          </a:p>
        </p:txBody>
      </p:sp>
      <p:pic>
        <p:nvPicPr>
          <p:cNvPr id="244" name="Picture 3" descr="Picture 3"/>
          <p:cNvPicPr>
            <a:picLocks noChangeAspect="1"/>
          </p:cNvPicPr>
          <p:nvPr/>
        </p:nvPicPr>
        <p:blipFill>
          <a:blip r:embed="rId3">
            <a:extLst/>
          </a:blip>
          <a:stretch>
            <a:fillRect/>
          </a:stretch>
        </p:blipFill>
        <p:spPr>
          <a:xfrm>
            <a:off x="-1511269" y="7998959"/>
            <a:ext cx="1168401" cy="558799"/>
          </a:xfrm>
          <a:prstGeom prst="rect">
            <a:avLst/>
          </a:prstGeom>
          <a:ln w="12700">
            <a:miter lim="400000"/>
          </a:ln>
        </p:spPr>
      </p:pic>
      <p:sp>
        <p:nvSpPr>
          <p:cNvPr id="245" name="Rectangle 24"/>
          <p:cNvSpPr/>
          <p:nvPr/>
        </p:nvSpPr>
        <p:spPr>
          <a:xfrm>
            <a:off x="-927069" y="7998961"/>
            <a:ext cx="584201" cy="536451"/>
          </a:xfrm>
          <a:prstGeom prst="rect">
            <a:avLst/>
          </a:prstGeom>
          <a:solidFill>
            <a:srgbClr val="FFFFFF">
              <a:alpha val="65882"/>
            </a:srgbClr>
          </a:solidFill>
          <a:ln w="3175">
            <a:solidFill>
              <a:srgbClr val="FFFFFF"/>
            </a:solidFill>
          </a:ln>
        </p:spPr>
        <p:txBody>
          <a:bodyPr lIns="71435" tIns="71435" rIns="71435" bIns="71435" anchor="ctr"/>
          <a:lstStyle/>
          <a:p>
            <a:pPr algn="ctr">
              <a:spcBef>
                <a:spcPts val="1100"/>
              </a:spcBef>
              <a:defRPr sz="4800" b="1"/>
            </a:pPr>
            <a:endParaRPr/>
          </a:p>
        </p:txBody>
      </p:sp>
      <p:sp>
        <p:nvSpPr>
          <p:cNvPr id="246" name="Rounded Rectangle 25"/>
          <p:cNvSpPr/>
          <p:nvPr/>
        </p:nvSpPr>
        <p:spPr>
          <a:xfrm>
            <a:off x="-1498975" y="8005822"/>
            <a:ext cx="571908" cy="551935"/>
          </a:xfrm>
          <a:prstGeom prst="roundRect">
            <a:avLst>
              <a:gd name="adj" fmla="val 16667"/>
            </a:avLst>
          </a:prstGeom>
          <a:ln w="12700">
            <a:solidFill>
              <a:srgbClr val="C00000"/>
            </a:solidFill>
          </a:ln>
        </p:spPr>
        <p:txBody>
          <a:bodyPr lIns="71435" tIns="71435" rIns="71435" bIns="71435" anchor="ctr"/>
          <a:lstStyle/>
          <a:p>
            <a:pPr algn="ctr">
              <a:spcBef>
                <a:spcPts val="1100"/>
              </a:spcBef>
              <a:defRPr sz="4800" b="1"/>
            </a:pPr>
            <a:endParaRPr/>
          </a:p>
        </p:txBody>
      </p:sp>
      <p:sp>
        <p:nvSpPr>
          <p:cNvPr id="247" name="Slide Number"/>
          <p:cNvSpPr txBox="1">
            <a:spLocks noGrp="1"/>
          </p:cNvSpPr>
          <p:nvPr>
            <p:ph type="sldNum" sz="quarter" idx="2"/>
          </p:nvPr>
        </p:nvSpPr>
        <p:spPr>
          <a:xfrm>
            <a:off x="14630400" y="12712700"/>
            <a:ext cx="5689600" cy="736600"/>
          </a:xfrm>
          <a:prstGeom prst="rect">
            <a:avLst/>
          </a:prstGeom>
        </p:spPr>
        <p:txBody>
          <a:bodyPr lIns="71435" tIns="71435" rIns="71435" bIns="71435" anchor="t"/>
          <a:lstStyle>
            <a:lvl1pPr algn="ctr">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1250" y="8947547"/>
            <a:ext cx="19621500" cy="621965"/>
          </a:xfrm>
          <a:prstGeom prst="rect">
            <a:avLst/>
          </a:prstGeom>
        </p:spPr>
        <p:txBody>
          <a:bodyPr anchor="t">
            <a:spAutoFit/>
          </a:bodyPr>
          <a:lstStyle>
            <a:lvl1pPr marL="0" indent="0" algn="ctr">
              <a:spcBef>
                <a:spcPts val="0"/>
              </a:spcBef>
              <a:buSzTx/>
              <a:buNone/>
              <a:defRPr sz="3375" i="1"/>
            </a:lvl1pPr>
          </a:lstStyle>
          <a:p>
            <a:r>
              <a:t>–Johnny Appleseed</a:t>
            </a:r>
          </a:p>
        </p:txBody>
      </p:sp>
      <p:sp>
        <p:nvSpPr>
          <p:cNvPr id="94" name="“Type a quote here.”"/>
          <p:cNvSpPr txBox="1">
            <a:spLocks noGrp="1"/>
          </p:cNvSpPr>
          <p:nvPr>
            <p:ph type="body" sz="quarter" idx="14"/>
          </p:nvPr>
        </p:nvSpPr>
        <p:spPr>
          <a:xfrm>
            <a:off x="2381250" y="6000626"/>
            <a:ext cx="19621500" cy="857498"/>
          </a:xfrm>
          <a:prstGeom prst="rect">
            <a:avLst/>
          </a:prstGeom>
        </p:spPr>
        <p:txBody>
          <a:bodyPr>
            <a:spAutoFit/>
          </a:bodyPr>
          <a:lstStyle>
            <a:lvl1pPr marL="0" indent="0" algn="ctr">
              <a:spcBef>
                <a:spcPts val="0"/>
              </a:spcBef>
              <a:buSzTx/>
              <a:buNone/>
              <a:defRPr sz="4781">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29176243"/>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36072759"/>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8722607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One line title and bullet text">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939806" y="444501"/>
            <a:ext cx="22508634" cy="1532353"/>
          </a:xfrm>
          <a:prstGeom prst="rect">
            <a:avLst/>
          </a:prstGeom>
        </p:spPr>
        <p:txBody>
          <a:bodyPr lIns="45719" tIns="45719" rIns="45719" bIns="45719"/>
          <a:lstStyle>
            <a:lvl1pPr algn="ctr" defTabSz="914400">
              <a:defRPr sz="6400" b="1">
                <a:solidFill>
                  <a:srgbClr val="0000FF"/>
                </a:solidFill>
                <a:latin typeface="Arial"/>
                <a:ea typeface="Arial"/>
                <a:cs typeface="Arial"/>
                <a:sym typeface="Arial"/>
              </a:defRPr>
            </a:lvl1pPr>
          </a:lstStyle>
          <a:p>
            <a:r>
              <a:t>Title Text</a:t>
            </a:r>
          </a:p>
        </p:txBody>
      </p:sp>
      <p:sp>
        <p:nvSpPr>
          <p:cNvPr id="255" name="Black Rectangle"/>
          <p:cNvSpPr/>
          <p:nvPr/>
        </p:nvSpPr>
        <p:spPr>
          <a:xfrm>
            <a:off x="939800" y="2452262"/>
            <a:ext cx="1964266" cy="121918"/>
          </a:xfrm>
          <a:prstGeom prst="rect">
            <a:avLst/>
          </a:prstGeom>
          <a:solidFill>
            <a:srgbClr val="000000"/>
          </a:solidFill>
          <a:ln w="12700">
            <a:miter lim="400000"/>
          </a:ln>
        </p:spPr>
        <p:txBody>
          <a:bodyPr lIns="71435" tIns="71435" rIns="71435" bIns="71435" anchor="ctr"/>
          <a:lstStyle/>
          <a:p>
            <a:pPr algn="ctr">
              <a:spcBef>
                <a:spcPts val="1100"/>
              </a:spcBef>
              <a:defRPr sz="3600" b="1"/>
            </a:pPr>
            <a:endParaRPr/>
          </a:p>
        </p:txBody>
      </p:sp>
      <p:sp>
        <p:nvSpPr>
          <p:cNvPr id="256" name="Slide Number"/>
          <p:cNvSpPr txBox="1">
            <a:spLocks noGrp="1"/>
          </p:cNvSpPr>
          <p:nvPr>
            <p:ph type="sldNum" sz="quarter" idx="2"/>
          </p:nvPr>
        </p:nvSpPr>
        <p:spPr>
          <a:xfrm>
            <a:off x="17722029" y="12409441"/>
            <a:ext cx="510739" cy="510541"/>
          </a:xfrm>
          <a:prstGeom prst="rect">
            <a:avLst/>
          </a:prstGeom>
        </p:spPr>
        <p:txBody>
          <a:bodyPr/>
          <a:lstStyle>
            <a:lvl1pPr>
              <a:defRPr>
                <a:solidFill>
                  <a:srgbClr val="FFFFFF"/>
                </a:solidFill>
              </a:defRPr>
            </a:lvl1pPr>
          </a:lstStyle>
          <a:p>
            <a:fld id="{86CB4B4D-7CA3-9044-876B-883B54F8677D}" type="slidenum">
              <a:t>‹#›</a:t>
            </a:fld>
            <a:endParaRPr/>
          </a:p>
        </p:txBody>
      </p:sp>
      <p:sp>
        <p:nvSpPr>
          <p:cNvPr id="257" name="Body Level One…"/>
          <p:cNvSpPr txBox="1">
            <a:spLocks noGrp="1"/>
          </p:cNvSpPr>
          <p:nvPr>
            <p:ph type="body" idx="1"/>
          </p:nvPr>
        </p:nvSpPr>
        <p:spPr>
          <a:xfrm>
            <a:off x="925284" y="3064933"/>
            <a:ext cx="22530264" cy="7861303"/>
          </a:xfrm>
          <a:prstGeom prst="rect">
            <a:avLst/>
          </a:prstGeom>
        </p:spPr>
        <p:txBody>
          <a:bodyPr lIns="45719" tIns="45719" rIns="45719" bIns="45719" anchor="t"/>
          <a:lstStyle>
            <a:lvl1pPr marL="685800" indent="-685800" defTabSz="914400">
              <a:spcBef>
                <a:spcPts val="1500"/>
              </a:spcBef>
              <a:buClrTx/>
              <a:buSzTx/>
              <a:buNone/>
              <a:defRPr sz="6400">
                <a:solidFill>
                  <a:srgbClr val="000000"/>
                </a:solidFill>
                <a:latin typeface="Arial"/>
                <a:ea typeface="Arial"/>
                <a:cs typeface="Arial"/>
                <a:sym typeface="Arial"/>
              </a:defRPr>
            </a:lvl1pPr>
            <a:lvl2pPr marL="685800" indent="228600" defTabSz="914400">
              <a:spcBef>
                <a:spcPts val="1500"/>
              </a:spcBef>
              <a:buClrTx/>
              <a:buSzTx/>
              <a:buNone/>
              <a:defRPr sz="6400">
                <a:solidFill>
                  <a:srgbClr val="000000"/>
                </a:solidFill>
                <a:latin typeface="Arial"/>
                <a:ea typeface="Arial"/>
                <a:cs typeface="Arial"/>
                <a:sym typeface="Arial"/>
              </a:defRPr>
            </a:lvl2pPr>
            <a:lvl3pPr marL="685800" indent="1143000" defTabSz="914400">
              <a:spcBef>
                <a:spcPts val="1500"/>
              </a:spcBef>
              <a:buClrTx/>
              <a:buSzTx/>
              <a:buNone/>
              <a:defRPr sz="6400">
                <a:solidFill>
                  <a:srgbClr val="000000"/>
                </a:solidFill>
                <a:latin typeface="Arial"/>
                <a:ea typeface="Arial"/>
                <a:cs typeface="Arial"/>
                <a:sym typeface="Arial"/>
              </a:defRPr>
            </a:lvl3pPr>
            <a:lvl4pPr marL="685800" indent="2057400" defTabSz="914400">
              <a:spcBef>
                <a:spcPts val="1500"/>
              </a:spcBef>
              <a:buClrTx/>
              <a:buSzTx/>
              <a:buNone/>
              <a:defRPr sz="6400">
                <a:solidFill>
                  <a:srgbClr val="000000"/>
                </a:solidFill>
                <a:latin typeface="Arial"/>
                <a:ea typeface="Arial"/>
                <a:cs typeface="Arial"/>
                <a:sym typeface="Arial"/>
              </a:defRPr>
            </a:lvl4pPr>
            <a:lvl5pPr marL="685800" indent="2971800" defTabSz="914400">
              <a:spcBef>
                <a:spcPts val="1500"/>
              </a:spcBef>
              <a:buClrTx/>
              <a:buSzTx/>
              <a:buNone/>
              <a:defRPr sz="6400">
                <a:solidFill>
                  <a:srgbClr val="00000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8" name="TextBox 17"/>
          <p:cNvSpPr txBox="1"/>
          <p:nvPr/>
        </p:nvSpPr>
        <p:spPr>
          <a:xfrm>
            <a:off x="-3948225" y="905339"/>
            <a:ext cx="3652737" cy="5758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r">
              <a:defRPr sz="2000">
                <a:solidFill>
                  <a:srgbClr val="404040"/>
                </a:solidFill>
              </a:defRPr>
            </a:pPr>
            <a:r>
              <a:t>Overskrift én linje</a:t>
            </a:r>
            <a:br/>
            <a:r>
              <a:t>Bold eller Regular</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65" name="Title Text"/>
          <p:cNvSpPr txBox="1">
            <a:spLocks noGrp="1"/>
          </p:cNvSpPr>
          <p:nvPr>
            <p:ph type="title"/>
          </p:nvPr>
        </p:nvSpPr>
        <p:spPr>
          <a:xfrm>
            <a:off x="1828800" y="4260853"/>
            <a:ext cx="20726400" cy="2940051"/>
          </a:xfrm>
          <a:prstGeom prst="rect">
            <a:avLst/>
          </a:prstGeom>
        </p:spPr>
        <p:txBody>
          <a:bodyPr lIns="45719" tIns="45719" rIns="45719" bIns="45719"/>
          <a:lstStyle>
            <a:lvl1pPr algn="ctr" defTabSz="914400">
              <a:defRPr sz="6400">
                <a:latin typeface="Roboto Bold"/>
                <a:ea typeface="Roboto Bold"/>
                <a:cs typeface="Roboto Bold"/>
                <a:sym typeface="Roboto Bold"/>
              </a:defRPr>
            </a:lvl1pPr>
          </a:lstStyle>
          <a:p>
            <a:r>
              <a:t>Title Text</a:t>
            </a:r>
          </a:p>
        </p:txBody>
      </p:sp>
      <p:sp>
        <p:nvSpPr>
          <p:cNvPr id="266" name="Body Level One…"/>
          <p:cNvSpPr txBox="1">
            <a:spLocks noGrp="1"/>
          </p:cNvSpPr>
          <p:nvPr>
            <p:ph type="body" sz="quarter" idx="1"/>
          </p:nvPr>
        </p:nvSpPr>
        <p:spPr>
          <a:xfrm>
            <a:off x="3657600" y="7772400"/>
            <a:ext cx="17068800" cy="3505200"/>
          </a:xfrm>
          <a:prstGeom prst="rect">
            <a:avLst/>
          </a:prstGeom>
        </p:spPr>
        <p:txBody>
          <a:bodyPr lIns="45719" tIns="45719" rIns="45719" bIns="45719" anchor="t"/>
          <a:lstStyle>
            <a:lvl1pPr marL="0" indent="0" algn="ctr" defTabSz="914400">
              <a:spcBef>
                <a:spcPts val="1500"/>
              </a:spcBef>
              <a:buClrTx/>
              <a:buSzTx/>
              <a:buNone/>
              <a:defRPr sz="6400"/>
            </a:lvl1pPr>
            <a:lvl2pPr marL="0" indent="914400" algn="ctr" defTabSz="914400">
              <a:spcBef>
                <a:spcPts val="1500"/>
              </a:spcBef>
              <a:buClrTx/>
              <a:buSzTx/>
              <a:buNone/>
              <a:defRPr sz="6400"/>
            </a:lvl2pPr>
            <a:lvl3pPr marL="0" indent="1828800" algn="ctr" defTabSz="914400">
              <a:spcBef>
                <a:spcPts val="1500"/>
              </a:spcBef>
              <a:buClrTx/>
              <a:buSzTx/>
              <a:buNone/>
              <a:defRPr sz="6400"/>
            </a:lvl3pPr>
            <a:lvl4pPr marL="0" indent="2743200" algn="ctr" defTabSz="914400">
              <a:spcBef>
                <a:spcPts val="1500"/>
              </a:spcBef>
              <a:buClrTx/>
              <a:buSzTx/>
              <a:buNone/>
              <a:defRPr sz="6400"/>
            </a:lvl4pPr>
            <a:lvl5pPr marL="0" indent="3657600" algn="ctr" defTabSz="914400">
              <a:spcBef>
                <a:spcPts val="1500"/>
              </a:spcBef>
              <a:buClrTx/>
              <a:buSzTx/>
              <a:buNone/>
              <a:defRPr sz="6400"/>
            </a:lvl5pPr>
          </a:lstStyle>
          <a:p>
            <a:r>
              <a:t>Body Level One</a:t>
            </a:r>
          </a:p>
          <a:p>
            <a:pPr lvl="1"/>
            <a:r>
              <a:t>Body Level Two</a:t>
            </a:r>
          </a:p>
          <a:p>
            <a:pPr lvl="2"/>
            <a:r>
              <a:t>Body Level Three</a:t>
            </a:r>
          </a:p>
          <a:p>
            <a:pPr lvl="3"/>
            <a:r>
              <a:t>Body Level Four</a:t>
            </a:r>
          </a:p>
          <a:p>
            <a:pPr lvl="4"/>
            <a:r>
              <a:t>Body Level Five</a:t>
            </a:r>
          </a:p>
        </p:txBody>
      </p:sp>
      <p:sp>
        <p:nvSpPr>
          <p:cNvPr id="2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535353"/>
        </a:solidFill>
        <a:effectLst/>
      </p:bgPr>
    </p:bg>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0" y="0"/>
            <a:ext cx="24384000" cy="1625600"/>
          </a:xfrm>
          <a:prstGeom prst="rect">
            <a:avLst/>
          </a:prstGeom>
        </p:spPr>
        <p:txBody>
          <a:bodyPr lIns="45719" tIns="45719" rIns="45719" bIns="45719"/>
          <a:lstStyle>
            <a:lvl1pPr algn="ctr" defTabSz="914400">
              <a:defRPr sz="6400">
                <a:latin typeface="Roboto Bold"/>
                <a:ea typeface="Roboto Bold"/>
                <a:cs typeface="Roboto Bold"/>
                <a:sym typeface="Roboto Bold"/>
              </a:defRPr>
            </a:lvl1pPr>
          </a:lstStyle>
          <a:p>
            <a:r>
              <a:t>Title Text</a:t>
            </a:r>
          </a:p>
        </p:txBody>
      </p:sp>
      <p:sp>
        <p:nvSpPr>
          <p:cNvPr id="275" name="Body Level One…"/>
          <p:cNvSpPr txBox="1">
            <a:spLocks noGrp="1"/>
          </p:cNvSpPr>
          <p:nvPr>
            <p:ph type="body" idx="1"/>
          </p:nvPr>
        </p:nvSpPr>
        <p:spPr>
          <a:xfrm>
            <a:off x="1248834" y="3105150"/>
            <a:ext cx="21945601" cy="7772400"/>
          </a:xfrm>
          <a:prstGeom prst="rect">
            <a:avLst/>
          </a:prstGeom>
        </p:spPr>
        <p:txBody>
          <a:bodyPr lIns="45719" tIns="45719" rIns="45719" bIns="45719" anchor="t"/>
          <a:lstStyle>
            <a:lvl1pPr marL="685800" indent="-685800" defTabSz="914400">
              <a:spcBef>
                <a:spcPts val="1500"/>
              </a:spcBef>
              <a:buClrTx/>
              <a:buSzTx/>
              <a:buNone/>
              <a:defRPr sz="5000"/>
            </a:lvl1pPr>
            <a:lvl2pPr marL="685800" indent="228600" defTabSz="914400">
              <a:spcBef>
                <a:spcPts val="1500"/>
              </a:spcBef>
              <a:buClrTx/>
              <a:buSzTx/>
              <a:buNone/>
              <a:defRPr sz="5000"/>
            </a:lvl2pPr>
            <a:lvl3pPr marL="685800" indent="1143000" defTabSz="914400">
              <a:spcBef>
                <a:spcPts val="1500"/>
              </a:spcBef>
              <a:buClrTx/>
              <a:buSzTx/>
              <a:buNone/>
              <a:defRPr sz="5000"/>
            </a:lvl3pPr>
            <a:lvl4pPr marL="685800" indent="2057400" defTabSz="914400">
              <a:spcBef>
                <a:spcPts val="1500"/>
              </a:spcBef>
              <a:buClrTx/>
              <a:buSzTx/>
              <a:buNone/>
              <a:defRPr sz="5000"/>
            </a:lvl4pPr>
            <a:lvl5pPr marL="685800" indent="2971800" defTabSz="914400">
              <a:spcBef>
                <a:spcPts val="1500"/>
              </a:spcBef>
              <a:buClrTx/>
              <a:buSzTx/>
              <a:buNone/>
              <a:defRPr sz="5000"/>
            </a:lvl5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83" name="Title Text"/>
          <p:cNvSpPr txBox="1">
            <a:spLocks noGrp="1"/>
          </p:cNvSpPr>
          <p:nvPr>
            <p:ph type="title"/>
          </p:nvPr>
        </p:nvSpPr>
        <p:spPr>
          <a:xfrm>
            <a:off x="1926168" y="8813803"/>
            <a:ext cx="20726401" cy="2724151"/>
          </a:xfrm>
          <a:prstGeom prst="rect">
            <a:avLst/>
          </a:prstGeom>
        </p:spPr>
        <p:txBody>
          <a:bodyPr lIns="45719" tIns="45719" rIns="45719" bIns="45719" anchor="t"/>
          <a:lstStyle>
            <a:lvl1pPr defTabSz="914400">
              <a:defRPr sz="8000" cap="all">
                <a:latin typeface="Roboto Bold"/>
                <a:ea typeface="Roboto Bold"/>
                <a:cs typeface="Roboto Bold"/>
                <a:sym typeface="Roboto Bold"/>
              </a:defRPr>
            </a:lvl1pPr>
          </a:lstStyle>
          <a:p>
            <a:r>
              <a:t>Title Text</a:t>
            </a:r>
          </a:p>
        </p:txBody>
      </p:sp>
      <p:sp>
        <p:nvSpPr>
          <p:cNvPr id="284" name="Body Level One…"/>
          <p:cNvSpPr txBox="1">
            <a:spLocks noGrp="1"/>
          </p:cNvSpPr>
          <p:nvPr>
            <p:ph type="body" sz="quarter" idx="1"/>
          </p:nvPr>
        </p:nvSpPr>
        <p:spPr>
          <a:xfrm>
            <a:off x="1926168" y="5813426"/>
            <a:ext cx="20726401" cy="3000375"/>
          </a:xfrm>
          <a:prstGeom prst="rect">
            <a:avLst/>
          </a:prstGeom>
        </p:spPr>
        <p:txBody>
          <a:bodyPr lIns="45719" tIns="45719" rIns="45719" bIns="45719" anchor="b"/>
          <a:lstStyle>
            <a:lvl1pPr marL="0" indent="0" defTabSz="914400">
              <a:spcBef>
                <a:spcPts val="900"/>
              </a:spcBef>
              <a:buClrTx/>
              <a:buSzTx/>
              <a:buNone/>
              <a:defRPr sz="4000"/>
            </a:lvl1pPr>
            <a:lvl2pPr marL="0" indent="914400" defTabSz="914400">
              <a:spcBef>
                <a:spcPts val="900"/>
              </a:spcBef>
              <a:buClrTx/>
              <a:buSzTx/>
              <a:buNone/>
              <a:defRPr sz="4000"/>
            </a:lvl2pPr>
            <a:lvl3pPr marL="0" indent="1828800" defTabSz="914400">
              <a:spcBef>
                <a:spcPts val="900"/>
              </a:spcBef>
              <a:buClrTx/>
              <a:buSzTx/>
              <a:buNone/>
              <a:defRPr sz="4000"/>
            </a:lvl3pPr>
            <a:lvl4pPr marL="0" indent="2743200" defTabSz="914400">
              <a:spcBef>
                <a:spcPts val="900"/>
              </a:spcBef>
              <a:buClrTx/>
              <a:buSzTx/>
              <a:buNone/>
              <a:defRPr sz="4000"/>
            </a:lvl4pPr>
            <a:lvl5pPr marL="0" indent="3657600" defTabSz="914400">
              <a:spcBef>
                <a:spcPts val="900"/>
              </a:spcBef>
              <a:buClrTx/>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2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92" name="Title Text"/>
          <p:cNvSpPr txBox="1">
            <a:spLocks noGrp="1"/>
          </p:cNvSpPr>
          <p:nvPr>
            <p:ph type="title"/>
          </p:nvPr>
        </p:nvSpPr>
        <p:spPr>
          <a:xfrm>
            <a:off x="0" y="0"/>
            <a:ext cx="24384000" cy="1625600"/>
          </a:xfrm>
          <a:prstGeom prst="rect">
            <a:avLst/>
          </a:prstGeom>
        </p:spPr>
        <p:txBody>
          <a:bodyPr lIns="45719" tIns="45719" rIns="45719" bIns="45719"/>
          <a:lstStyle>
            <a:lvl1pPr algn="ctr" defTabSz="914400">
              <a:defRPr sz="6400">
                <a:latin typeface="Roboto Bold"/>
                <a:ea typeface="Roboto Bold"/>
                <a:cs typeface="Roboto Bold"/>
                <a:sym typeface="Roboto Bold"/>
              </a:defRPr>
            </a:lvl1pPr>
          </a:lstStyle>
          <a:p>
            <a:r>
              <a:t>Title Text</a:t>
            </a:r>
          </a:p>
        </p:txBody>
      </p:sp>
      <p:sp>
        <p:nvSpPr>
          <p:cNvPr id="293" name="Body Level One…"/>
          <p:cNvSpPr txBox="1">
            <a:spLocks noGrp="1"/>
          </p:cNvSpPr>
          <p:nvPr>
            <p:ph type="body" sz="half" idx="1"/>
          </p:nvPr>
        </p:nvSpPr>
        <p:spPr>
          <a:xfrm>
            <a:off x="1248834" y="3105150"/>
            <a:ext cx="10769601" cy="7772400"/>
          </a:xfrm>
          <a:prstGeom prst="rect">
            <a:avLst/>
          </a:prstGeom>
        </p:spPr>
        <p:txBody>
          <a:bodyPr lIns="45719" tIns="45719" rIns="45719" bIns="45719" anchor="t"/>
          <a:lstStyle>
            <a:lvl1pPr marL="685800" indent="-685800" defTabSz="914400">
              <a:spcBef>
                <a:spcPts val="1300"/>
              </a:spcBef>
              <a:buClrTx/>
              <a:buSzTx/>
              <a:buNone/>
              <a:defRPr sz="5600"/>
            </a:lvl1pPr>
            <a:lvl2pPr marL="685800" indent="228600" defTabSz="914400">
              <a:spcBef>
                <a:spcPts val="1300"/>
              </a:spcBef>
              <a:buClrTx/>
              <a:buSzTx/>
              <a:buNone/>
              <a:defRPr sz="5600"/>
            </a:lvl2pPr>
            <a:lvl3pPr marL="685800" indent="1143000" defTabSz="914400">
              <a:spcBef>
                <a:spcPts val="1300"/>
              </a:spcBef>
              <a:buClrTx/>
              <a:buSzTx/>
              <a:buNone/>
              <a:defRPr sz="5600"/>
            </a:lvl3pPr>
            <a:lvl4pPr marL="685800" indent="2057400" defTabSz="914400">
              <a:spcBef>
                <a:spcPts val="1300"/>
              </a:spcBef>
              <a:buClrTx/>
              <a:buSzTx/>
              <a:buNone/>
              <a:defRPr sz="5600"/>
            </a:lvl4pPr>
            <a:lvl5pPr marL="685800" indent="2971800" defTabSz="914400">
              <a:spcBef>
                <a:spcPts val="1300"/>
              </a:spcBef>
              <a:buClrTx/>
              <a:buSzTx/>
              <a:buNone/>
              <a:defRPr sz="5600"/>
            </a:lvl5pPr>
          </a:lstStyle>
          <a:p>
            <a:r>
              <a:t>Body Level One</a:t>
            </a:r>
          </a:p>
          <a:p>
            <a:pPr lvl="1"/>
            <a:r>
              <a:t>Body Level Two</a:t>
            </a:r>
          </a:p>
          <a:p>
            <a:pPr lvl="2"/>
            <a:r>
              <a:t>Body Level Three</a:t>
            </a:r>
          </a:p>
          <a:p>
            <a:pPr lvl="3"/>
            <a:r>
              <a:t>Body Level Four</a:t>
            </a:r>
          </a:p>
          <a:p>
            <a:pPr lvl="4"/>
            <a:r>
              <a:t>Body Level Five</a:t>
            </a:r>
          </a:p>
        </p:txBody>
      </p:sp>
      <p:sp>
        <p:nvSpPr>
          <p:cNvPr id="2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01" name="Title Text"/>
          <p:cNvSpPr txBox="1">
            <a:spLocks noGrp="1"/>
          </p:cNvSpPr>
          <p:nvPr>
            <p:ph type="title"/>
          </p:nvPr>
        </p:nvSpPr>
        <p:spPr>
          <a:xfrm>
            <a:off x="1219200" y="549276"/>
            <a:ext cx="21945600" cy="2286001"/>
          </a:xfrm>
          <a:prstGeom prst="rect">
            <a:avLst/>
          </a:prstGeom>
        </p:spPr>
        <p:txBody>
          <a:bodyPr lIns="45719" tIns="45719" rIns="45719" bIns="45719"/>
          <a:lstStyle>
            <a:lvl1pPr algn="ctr" defTabSz="914400">
              <a:defRPr sz="6400">
                <a:latin typeface="Roboto Bold"/>
                <a:ea typeface="Roboto Bold"/>
                <a:cs typeface="Roboto Bold"/>
                <a:sym typeface="Roboto Bold"/>
              </a:defRPr>
            </a:lvl1pPr>
          </a:lstStyle>
          <a:p>
            <a:r>
              <a:t>Title Text</a:t>
            </a:r>
          </a:p>
        </p:txBody>
      </p:sp>
      <p:sp>
        <p:nvSpPr>
          <p:cNvPr id="302" name="Body Level One…"/>
          <p:cNvSpPr txBox="1">
            <a:spLocks noGrp="1"/>
          </p:cNvSpPr>
          <p:nvPr>
            <p:ph type="body" sz="quarter" idx="1"/>
          </p:nvPr>
        </p:nvSpPr>
        <p:spPr>
          <a:xfrm>
            <a:off x="1219200" y="3070225"/>
            <a:ext cx="10773835" cy="1279525"/>
          </a:xfrm>
          <a:prstGeom prst="rect">
            <a:avLst/>
          </a:prstGeom>
        </p:spPr>
        <p:txBody>
          <a:bodyPr lIns="45719" tIns="45719" rIns="45719" bIns="45719" anchor="b"/>
          <a:lstStyle>
            <a:lvl1pPr marL="0" indent="0" defTabSz="914400">
              <a:spcBef>
                <a:spcPts val="1100"/>
              </a:spcBef>
              <a:buClrTx/>
              <a:buSzTx/>
              <a:buNone/>
              <a:defRPr sz="4800" b="1">
                <a:solidFill>
                  <a:srgbClr val="000000"/>
                </a:solidFill>
                <a:latin typeface="Arial"/>
                <a:ea typeface="Arial"/>
                <a:cs typeface="Arial"/>
                <a:sym typeface="Arial"/>
              </a:defRPr>
            </a:lvl1pPr>
            <a:lvl2pPr marL="0" indent="914400" defTabSz="914400">
              <a:spcBef>
                <a:spcPts val="1100"/>
              </a:spcBef>
              <a:buClrTx/>
              <a:buSzTx/>
              <a:buNone/>
              <a:defRPr sz="4800" b="1">
                <a:solidFill>
                  <a:srgbClr val="000000"/>
                </a:solidFill>
                <a:latin typeface="Arial"/>
                <a:ea typeface="Arial"/>
                <a:cs typeface="Arial"/>
                <a:sym typeface="Arial"/>
              </a:defRPr>
            </a:lvl2pPr>
            <a:lvl3pPr marL="0" indent="1828800" defTabSz="914400">
              <a:spcBef>
                <a:spcPts val="1100"/>
              </a:spcBef>
              <a:buClrTx/>
              <a:buSzTx/>
              <a:buNone/>
              <a:defRPr sz="4800" b="1">
                <a:solidFill>
                  <a:srgbClr val="000000"/>
                </a:solidFill>
                <a:latin typeface="Arial"/>
                <a:ea typeface="Arial"/>
                <a:cs typeface="Arial"/>
                <a:sym typeface="Arial"/>
              </a:defRPr>
            </a:lvl3pPr>
            <a:lvl4pPr marL="0" indent="2743200" defTabSz="914400">
              <a:spcBef>
                <a:spcPts val="1100"/>
              </a:spcBef>
              <a:buClrTx/>
              <a:buSzTx/>
              <a:buNone/>
              <a:defRPr sz="4800" b="1">
                <a:solidFill>
                  <a:srgbClr val="000000"/>
                </a:solidFill>
                <a:latin typeface="Arial"/>
                <a:ea typeface="Arial"/>
                <a:cs typeface="Arial"/>
                <a:sym typeface="Arial"/>
              </a:defRPr>
            </a:lvl4pPr>
            <a:lvl5pPr marL="0" indent="3657600" defTabSz="914400">
              <a:spcBef>
                <a:spcPts val="1100"/>
              </a:spcBef>
              <a:buClrTx/>
              <a:buSzTx/>
              <a:buNone/>
              <a:defRPr sz="4800" b="1">
                <a:solidFill>
                  <a:srgbClr val="00000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3" name="Text Placeholder 4"/>
          <p:cNvSpPr>
            <a:spLocks noGrp="1"/>
          </p:cNvSpPr>
          <p:nvPr>
            <p:ph type="body" sz="quarter" idx="13"/>
          </p:nvPr>
        </p:nvSpPr>
        <p:spPr>
          <a:xfrm>
            <a:off x="12386736" y="3070225"/>
            <a:ext cx="10778068" cy="1279525"/>
          </a:xfrm>
          <a:prstGeom prst="rect">
            <a:avLst/>
          </a:prstGeom>
        </p:spPr>
        <p:txBody>
          <a:bodyPr lIns="45719" tIns="45719" rIns="45719" bIns="45719" anchor="b"/>
          <a:lstStyle/>
          <a:p>
            <a:pPr marL="0" indent="0" defTabSz="914400">
              <a:spcBef>
                <a:spcPts val="1100"/>
              </a:spcBef>
              <a:buClrTx/>
              <a:buSzTx/>
              <a:buNone/>
              <a:defRPr sz="4800" b="1">
                <a:solidFill>
                  <a:srgbClr val="000000"/>
                </a:solidFill>
                <a:latin typeface="Arial"/>
                <a:ea typeface="Arial"/>
                <a:cs typeface="Arial"/>
                <a:sym typeface="Arial"/>
              </a:defRPr>
            </a:pPr>
            <a:endParaRPr/>
          </a:p>
        </p:txBody>
      </p:sp>
      <p:sp>
        <p:nvSpPr>
          <p:cNvPr id="3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000000"/>
        </a:solidFill>
        <a:effectLst/>
      </p:bgPr>
    </p:bg>
    <p:spTree>
      <p:nvGrpSpPr>
        <p:cNvPr id="1" name=""/>
        <p:cNvGrpSpPr/>
        <p:nvPr/>
      </p:nvGrpSpPr>
      <p:grpSpPr>
        <a:xfrm>
          <a:off x="0" y="0"/>
          <a:ext cx="0" cy="0"/>
          <a:chOff x="0" y="0"/>
          <a:chExt cx="0" cy="0"/>
        </a:xfrm>
      </p:grpSpPr>
      <p:sp>
        <p:nvSpPr>
          <p:cNvPr id="42" name="Image"/>
          <p:cNvSpPr>
            <a:spLocks noGrp="1"/>
          </p:cNvSpPr>
          <p:nvPr>
            <p:ph type="pic" sz="half" idx="13"/>
          </p:nvPr>
        </p:nvSpPr>
        <p:spPr>
          <a:xfrm>
            <a:off x="12495609" y="898481"/>
            <a:ext cx="7500941" cy="11555016"/>
          </a:xfrm>
          <a:prstGeom prst="rect">
            <a:avLst/>
          </a:prstGeom>
        </p:spPr>
        <p:txBody>
          <a:bodyPr lIns="91439" tIns="45719" rIns="91439" bIns="45719" anchor="t">
            <a:noAutofit/>
          </a:bodyPr>
          <a:lstStyle/>
          <a:p>
            <a:endParaRPr/>
          </a:p>
        </p:txBody>
      </p:sp>
      <p:sp>
        <p:nvSpPr>
          <p:cNvPr id="43" name="Title Text"/>
          <p:cNvSpPr txBox="1">
            <a:spLocks noGrp="1"/>
          </p:cNvSpPr>
          <p:nvPr>
            <p:ph type="title"/>
          </p:nvPr>
        </p:nvSpPr>
        <p:spPr>
          <a:xfrm>
            <a:off x="4387453" y="892967"/>
            <a:ext cx="7500940" cy="5607847"/>
          </a:xfrm>
          <a:prstGeom prst="rect">
            <a:avLst/>
          </a:prstGeom>
        </p:spPr>
        <p:txBody>
          <a:bodyPr anchor="b"/>
          <a:lstStyle>
            <a:lvl1pPr algn="ctr">
              <a:defRPr sz="8400">
                <a:latin typeface="Helvetica Neue Medium"/>
                <a:ea typeface="Helvetica Neue Medium"/>
                <a:cs typeface="Helvetica Neue Medium"/>
                <a:sym typeface="Helvetica Neue Medium"/>
              </a:defRPr>
            </a:lvl1pPr>
          </a:lstStyle>
          <a:p>
            <a:r>
              <a:t>Title Text</a:t>
            </a:r>
          </a:p>
        </p:txBody>
      </p:sp>
      <p:sp>
        <p:nvSpPr>
          <p:cNvPr id="44" name="Body Level One…"/>
          <p:cNvSpPr txBox="1">
            <a:spLocks noGrp="1"/>
          </p:cNvSpPr>
          <p:nvPr>
            <p:ph type="body" sz="quarter" idx="1"/>
          </p:nvPr>
        </p:nvSpPr>
        <p:spPr>
          <a:xfrm>
            <a:off x="4387453" y="6643685"/>
            <a:ext cx="7500940" cy="5786440"/>
          </a:xfrm>
          <a:prstGeom prst="rect">
            <a:avLst/>
          </a:prstGeom>
        </p:spPr>
        <p:txBody>
          <a:bodyPr anchor="t"/>
          <a:lstStyle>
            <a:lvl1pPr marL="0" indent="0">
              <a:spcBef>
                <a:spcPts val="0"/>
              </a:spcBef>
              <a:buClrTx/>
              <a:buSzTx/>
              <a:buNone/>
              <a:defRPr sz="5200">
                <a:latin typeface="Roboto Medium"/>
                <a:ea typeface="Roboto Medium"/>
                <a:cs typeface="Roboto Medium"/>
                <a:sym typeface="Roboto Medium"/>
              </a:defRPr>
            </a:lvl1pPr>
            <a:lvl2pPr marL="0" indent="0">
              <a:spcBef>
                <a:spcPts val="0"/>
              </a:spcBef>
              <a:buClrTx/>
              <a:buSzTx/>
              <a:buNone/>
              <a:defRPr sz="5200">
                <a:latin typeface="Roboto Medium"/>
                <a:ea typeface="Roboto Medium"/>
                <a:cs typeface="Roboto Medium"/>
                <a:sym typeface="Roboto Medium"/>
              </a:defRPr>
            </a:lvl2pPr>
            <a:lvl3pPr marL="0" indent="0">
              <a:spcBef>
                <a:spcPts val="0"/>
              </a:spcBef>
              <a:buClrTx/>
              <a:buSzTx/>
              <a:buNone/>
              <a:defRPr sz="5200">
                <a:latin typeface="Roboto Medium"/>
                <a:ea typeface="Roboto Medium"/>
                <a:cs typeface="Roboto Medium"/>
                <a:sym typeface="Roboto Medium"/>
              </a:defRPr>
            </a:lvl3pPr>
            <a:lvl4pPr marL="0" indent="0">
              <a:spcBef>
                <a:spcPts val="0"/>
              </a:spcBef>
              <a:buClrTx/>
              <a:buSzTx/>
              <a:buNone/>
              <a:defRPr sz="5200">
                <a:latin typeface="Roboto Medium"/>
                <a:ea typeface="Roboto Medium"/>
                <a:cs typeface="Roboto Medium"/>
                <a:sym typeface="Roboto Medium"/>
              </a:defRPr>
            </a:lvl4pPr>
            <a:lvl5pPr marL="0" indent="0">
              <a:spcBef>
                <a:spcPts val="0"/>
              </a:spcBef>
              <a:buClrTx/>
              <a:buSzTx/>
              <a:buNone/>
              <a:defRPr sz="5200">
                <a:latin typeface="Roboto Medium"/>
                <a:ea typeface="Roboto Medium"/>
                <a:cs typeface="Roboto Medium"/>
                <a:sym typeface="Roboto Medium"/>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11954105" y="13073062"/>
            <a:ext cx="466265" cy="477668"/>
          </a:xfrm>
          <a:prstGeom prst="rect">
            <a:avLst/>
          </a:prstGeom>
        </p:spPr>
        <p:txBody>
          <a:bodyPr lIns="71435" tIns="71435" rIns="71435" bIns="71435" anchor="t"/>
          <a:lstStyle>
            <a:lvl1pPr algn="ctr">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535353"/>
        </a:solidFill>
        <a:effectLst/>
      </p:bgPr>
    </p:bg>
    <p:spTree>
      <p:nvGrpSpPr>
        <p:cNvPr id="1" name=""/>
        <p:cNvGrpSpPr/>
        <p:nvPr/>
      </p:nvGrpSpPr>
      <p:grpSpPr>
        <a:xfrm>
          <a:off x="0" y="0"/>
          <a:ext cx="0" cy="0"/>
          <a:chOff x="0" y="0"/>
          <a:chExt cx="0" cy="0"/>
        </a:xfrm>
      </p:grpSpPr>
      <p:sp>
        <p:nvSpPr>
          <p:cNvPr id="311" name="Title Text"/>
          <p:cNvSpPr txBox="1">
            <a:spLocks noGrp="1"/>
          </p:cNvSpPr>
          <p:nvPr>
            <p:ph type="title"/>
          </p:nvPr>
        </p:nvSpPr>
        <p:spPr>
          <a:xfrm>
            <a:off x="0" y="0"/>
            <a:ext cx="24384000" cy="1625600"/>
          </a:xfrm>
          <a:prstGeom prst="rect">
            <a:avLst/>
          </a:prstGeom>
        </p:spPr>
        <p:txBody>
          <a:bodyPr lIns="45719" tIns="45719" rIns="45719" bIns="45719"/>
          <a:lstStyle>
            <a:lvl1pPr algn="ctr" defTabSz="914400">
              <a:defRPr sz="6000">
                <a:latin typeface="Roboto Bold"/>
                <a:ea typeface="Roboto Bold"/>
                <a:cs typeface="Roboto Bold"/>
                <a:sym typeface="Roboto Bold"/>
              </a:defRPr>
            </a:lvl1pPr>
          </a:lstStyle>
          <a:p>
            <a:r>
              <a:t>Title Text</a:t>
            </a:r>
          </a:p>
        </p:txBody>
      </p:sp>
      <p:sp>
        <p:nvSpPr>
          <p:cNvPr id="3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13" name="Line"/>
          <p:cNvSpPr/>
          <p:nvPr/>
        </p:nvSpPr>
        <p:spPr>
          <a:xfrm>
            <a:off x="944969" y="1676400"/>
            <a:ext cx="22494062" cy="1"/>
          </a:xfrm>
          <a:prstGeom prst="line">
            <a:avLst/>
          </a:prstGeom>
          <a:ln w="50800">
            <a:solidFill>
              <a:srgbClr val="FFFFFF"/>
            </a:solidFill>
          </a:ln>
        </p:spPr>
        <p:txBody>
          <a:bodyPr lIns="45718" tIns="45718" rIns="45718" bIns="45718"/>
          <a:lstStyle/>
          <a:p>
            <a:pPr defTabSz="914400">
              <a:spcBef>
                <a:spcPts val="1100"/>
              </a:spcBef>
              <a:defRPr sz="4800" b="1">
                <a:solidFill>
                  <a:srgbClr val="000000"/>
                </a:solidFill>
              </a:defRPr>
            </a:pPr>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535353"/>
        </a:solidFill>
        <a:effectLst/>
      </p:bgPr>
    </p:bg>
    <p:spTree>
      <p:nvGrpSpPr>
        <p:cNvPr id="1" name=""/>
        <p:cNvGrpSpPr/>
        <p:nvPr/>
      </p:nvGrpSpPr>
      <p:grpSpPr>
        <a:xfrm>
          <a:off x="0" y="0"/>
          <a:ext cx="0" cy="0"/>
          <a:chOff x="0" y="0"/>
          <a:chExt cx="0" cy="0"/>
        </a:xfrm>
      </p:grpSpPr>
      <p:sp>
        <p:nvSpPr>
          <p:cNvPr id="3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535353"/>
        </a:solidFill>
        <a:effectLst/>
      </p:bgPr>
    </p:bg>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1219202" y="546100"/>
            <a:ext cx="8022168" cy="2324100"/>
          </a:xfrm>
          <a:prstGeom prst="rect">
            <a:avLst/>
          </a:prstGeom>
        </p:spPr>
        <p:txBody>
          <a:bodyPr lIns="45719" tIns="45719" rIns="45719" bIns="45719" anchor="b"/>
          <a:lstStyle>
            <a:lvl1pPr defTabSz="914400">
              <a:defRPr sz="5800">
                <a:latin typeface="Roboto Bold"/>
                <a:ea typeface="Roboto Bold"/>
                <a:cs typeface="Roboto Bold"/>
                <a:sym typeface="Roboto Bold"/>
              </a:defRPr>
            </a:lvl1pPr>
          </a:lstStyle>
          <a:p>
            <a:r>
              <a:t>Title Text</a:t>
            </a:r>
          </a:p>
        </p:txBody>
      </p:sp>
      <p:sp>
        <p:nvSpPr>
          <p:cNvPr id="328" name="Body Level One…"/>
          <p:cNvSpPr txBox="1">
            <a:spLocks noGrp="1"/>
          </p:cNvSpPr>
          <p:nvPr>
            <p:ph type="body" sz="half" idx="1"/>
          </p:nvPr>
        </p:nvSpPr>
        <p:spPr>
          <a:xfrm>
            <a:off x="9533466" y="2870203"/>
            <a:ext cx="13631335" cy="9382126"/>
          </a:xfrm>
          <a:prstGeom prst="rect">
            <a:avLst/>
          </a:prstGeom>
        </p:spPr>
        <p:txBody>
          <a:bodyPr lIns="45719" tIns="45719" rIns="45719" bIns="45719" anchor="t"/>
          <a:lstStyle>
            <a:lvl1pPr marL="685800" indent="-685800" defTabSz="914400">
              <a:spcBef>
                <a:spcPts val="1500"/>
              </a:spcBef>
              <a:buClrTx/>
              <a:buSzTx/>
              <a:buNone/>
              <a:defRPr sz="5500"/>
            </a:lvl1pPr>
            <a:lvl2pPr marL="685800" indent="228600" defTabSz="914400">
              <a:spcBef>
                <a:spcPts val="1500"/>
              </a:spcBef>
              <a:buClrTx/>
              <a:buSzTx/>
              <a:buNone/>
              <a:defRPr sz="5500"/>
            </a:lvl2pPr>
            <a:lvl3pPr marL="685800" indent="1143000" defTabSz="914400">
              <a:spcBef>
                <a:spcPts val="1500"/>
              </a:spcBef>
              <a:buClrTx/>
              <a:buSzTx/>
              <a:buNone/>
              <a:defRPr sz="5500"/>
            </a:lvl3pPr>
            <a:lvl4pPr marL="685800" indent="2057400" defTabSz="914400">
              <a:spcBef>
                <a:spcPts val="1500"/>
              </a:spcBef>
              <a:buClrTx/>
              <a:buSzTx/>
              <a:buNone/>
              <a:defRPr sz="5500"/>
            </a:lvl4pPr>
            <a:lvl5pPr marL="685800" indent="2971800" defTabSz="914400">
              <a:spcBef>
                <a:spcPts val="1500"/>
              </a:spcBef>
              <a:buClrTx/>
              <a:buSzTx/>
              <a:buNone/>
              <a:defRPr sz="5500"/>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13"/>
          </p:nvPr>
        </p:nvSpPr>
        <p:spPr>
          <a:xfrm>
            <a:off x="1219202" y="2870203"/>
            <a:ext cx="8022167" cy="9382126"/>
          </a:xfrm>
          <a:prstGeom prst="rect">
            <a:avLst/>
          </a:prstGeom>
        </p:spPr>
        <p:txBody>
          <a:bodyPr lIns="45719" tIns="45719" rIns="45719" bIns="45719" anchor="t"/>
          <a:lstStyle/>
          <a:p>
            <a:pPr marL="0" indent="0" defTabSz="914400">
              <a:spcBef>
                <a:spcPts val="600"/>
              </a:spcBef>
              <a:buClrTx/>
              <a:buSzTx/>
              <a:buNone/>
              <a:defRPr sz="2800" b="1">
                <a:solidFill>
                  <a:srgbClr val="000000"/>
                </a:solidFill>
                <a:latin typeface="Arial"/>
                <a:ea typeface="Arial"/>
                <a:cs typeface="Arial"/>
                <a:sym typeface="Arial"/>
              </a:defRPr>
            </a:pPr>
            <a:endParaRPr/>
          </a:p>
        </p:txBody>
      </p:sp>
      <p:sp>
        <p:nvSpPr>
          <p:cNvPr id="330" name="Line"/>
          <p:cNvSpPr/>
          <p:nvPr/>
        </p:nvSpPr>
        <p:spPr>
          <a:xfrm>
            <a:off x="944969" y="1676400"/>
            <a:ext cx="22494062" cy="0"/>
          </a:xfrm>
          <a:prstGeom prst="line">
            <a:avLst/>
          </a:prstGeom>
          <a:ln w="50800">
            <a:solidFill>
              <a:srgbClr val="FFFFFF"/>
            </a:solidFill>
          </a:ln>
        </p:spPr>
        <p:txBody>
          <a:bodyPr lIns="45718" tIns="45718" rIns="45718" bIns="45718"/>
          <a:lstStyle/>
          <a:p>
            <a:pPr defTabSz="914400">
              <a:spcBef>
                <a:spcPts val="1100"/>
              </a:spcBef>
              <a:defRPr sz="4800" b="1">
                <a:solidFill>
                  <a:srgbClr val="000000"/>
                </a:solidFill>
              </a:defRPr>
            </a:pPr>
            <a:endParaRPr/>
          </a:p>
        </p:txBody>
      </p:sp>
      <p:sp>
        <p:nvSpPr>
          <p:cNvPr id="331" name="Slide Number"/>
          <p:cNvSpPr txBox="1">
            <a:spLocks noGrp="1"/>
          </p:cNvSpPr>
          <p:nvPr>
            <p:ph type="sldNum" sz="quarter" idx="2"/>
          </p:nvPr>
        </p:nvSpPr>
        <p:spPr>
          <a:xfrm>
            <a:off x="23942020" y="13268960"/>
            <a:ext cx="441980" cy="447040"/>
          </a:xfrm>
          <a:prstGeom prst="rect">
            <a:avLst/>
          </a:prstGeom>
        </p:spPr>
        <p:txBody>
          <a:bodyPr/>
          <a:lstStyle>
            <a:lvl1pPr>
              <a:defRPr>
                <a:solidFill>
                  <a:srgbClr val="FFFFFF"/>
                </a:solidFill>
                <a:latin typeface="Roboto Light"/>
                <a:ea typeface="Roboto Light"/>
                <a:cs typeface="Roboto Light"/>
                <a:sym typeface="Roboto Light"/>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535353"/>
        </a:solidFill>
        <a:effectLst/>
      </p:bgPr>
    </p:bg>
    <p:spTree>
      <p:nvGrpSpPr>
        <p:cNvPr id="1" name=""/>
        <p:cNvGrpSpPr/>
        <p:nvPr/>
      </p:nvGrpSpPr>
      <p:grpSpPr>
        <a:xfrm>
          <a:off x="0" y="0"/>
          <a:ext cx="0" cy="0"/>
          <a:chOff x="0" y="0"/>
          <a:chExt cx="0" cy="0"/>
        </a:xfrm>
      </p:grpSpPr>
      <p:sp>
        <p:nvSpPr>
          <p:cNvPr id="338" name="Title Text"/>
          <p:cNvSpPr txBox="1">
            <a:spLocks noGrp="1"/>
          </p:cNvSpPr>
          <p:nvPr>
            <p:ph type="title"/>
          </p:nvPr>
        </p:nvSpPr>
        <p:spPr>
          <a:xfrm>
            <a:off x="4779433" y="9982200"/>
            <a:ext cx="14630401" cy="1133476"/>
          </a:xfrm>
          <a:prstGeom prst="rect">
            <a:avLst/>
          </a:prstGeom>
        </p:spPr>
        <p:txBody>
          <a:bodyPr lIns="45719" tIns="45719" rIns="45719" bIns="45719" anchor="b"/>
          <a:lstStyle>
            <a:lvl1pPr defTabSz="914400">
              <a:defRPr sz="4000">
                <a:latin typeface="Roboto Bold"/>
                <a:ea typeface="Roboto Bold"/>
                <a:cs typeface="Roboto Bold"/>
                <a:sym typeface="Roboto Bold"/>
              </a:defRPr>
            </a:lvl1pPr>
          </a:lstStyle>
          <a:p>
            <a:r>
              <a:t>Title Text</a:t>
            </a:r>
          </a:p>
        </p:txBody>
      </p:sp>
      <p:sp>
        <p:nvSpPr>
          <p:cNvPr id="339" name="Picture Placeholder 2"/>
          <p:cNvSpPr>
            <a:spLocks noGrp="1"/>
          </p:cNvSpPr>
          <p:nvPr>
            <p:ph type="pic" sz="half" idx="13"/>
          </p:nvPr>
        </p:nvSpPr>
        <p:spPr>
          <a:xfrm>
            <a:off x="4779433" y="1962150"/>
            <a:ext cx="14630401" cy="8229600"/>
          </a:xfrm>
          <a:prstGeom prst="rect">
            <a:avLst/>
          </a:prstGeom>
        </p:spPr>
        <p:txBody>
          <a:bodyPr lIns="91439" tIns="45719" rIns="91439" bIns="45719" anchor="t">
            <a:noAutofit/>
          </a:bodyPr>
          <a:lstStyle/>
          <a:p>
            <a:endParaRPr/>
          </a:p>
        </p:txBody>
      </p:sp>
      <p:sp>
        <p:nvSpPr>
          <p:cNvPr id="340" name="Body Level One…"/>
          <p:cNvSpPr txBox="1">
            <a:spLocks noGrp="1"/>
          </p:cNvSpPr>
          <p:nvPr>
            <p:ph type="body" sz="quarter" idx="1"/>
          </p:nvPr>
        </p:nvSpPr>
        <p:spPr>
          <a:xfrm>
            <a:off x="4779433" y="11115675"/>
            <a:ext cx="14630401" cy="1609725"/>
          </a:xfrm>
          <a:prstGeom prst="rect">
            <a:avLst/>
          </a:prstGeom>
        </p:spPr>
        <p:txBody>
          <a:bodyPr lIns="45719" tIns="45719" rIns="45719" bIns="45719" anchor="t"/>
          <a:lstStyle>
            <a:lvl1pPr marL="0" indent="0" defTabSz="914400">
              <a:spcBef>
                <a:spcPts val="600"/>
              </a:spcBef>
              <a:buClrTx/>
              <a:buSzTx/>
              <a:buNone/>
              <a:defRPr sz="2800"/>
            </a:lvl1pPr>
            <a:lvl2pPr marL="0" indent="914400" defTabSz="914400">
              <a:spcBef>
                <a:spcPts val="600"/>
              </a:spcBef>
              <a:buClrTx/>
              <a:buSzTx/>
              <a:buNone/>
              <a:defRPr sz="2800"/>
            </a:lvl2pPr>
            <a:lvl3pPr marL="0" indent="1828800" defTabSz="914400">
              <a:spcBef>
                <a:spcPts val="600"/>
              </a:spcBef>
              <a:buClrTx/>
              <a:buSzTx/>
              <a:buNone/>
              <a:defRPr sz="2800"/>
            </a:lvl3pPr>
            <a:lvl4pPr marL="0" indent="2743200" defTabSz="914400">
              <a:spcBef>
                <a:spcPts val="600"/>
              </a:spcBef>
              <a:buClrTx/>
              <a:buSzTx/>
              <a:buNone/>
              <a:defRPr sz="2800"/>
            </a:lvl4pPr>
            <a:lvl5pPr marL="0" indent="3657600" defTabSz="914400">
              <a:spcBef>
                <a:spcPts val="600"/>
              </a:spcBef>
              <a:buClrTx/>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341" name="Line"/>
          <p:cNvSpPr/>
          <p:nvPr/>
        </p:nvSpPr>
        <p:spPr>
          <a:xfrm>
            <a:off x="944969" y="1676400"/>
            <a:ext cx="22494062" cy="0"/>
          </a:xfrm>
          <a:prstGeom prst="line">
            <a:avLst/>
          </a:prstGeom>
          <a:ln w="50800">
            <a:solidFill>
              <a:srgbClr val="FFFFFF"/>
            </a:solidFill>
          </a:ln>
        </p:spPr>
        <p:txBody>
          <a:bodyPr lIns="45718" tIns="45718" rIns="45718" bIns="45718"/>
          <a:lstStyle/>
          <a:p>
            <a:pPr defTabSz="914400">
              <a:spcBef>
                <a:spcPts val="1100"/>
              </a:spcBef>
              <a:defRPr sz="4800" b="1">
                <a:solidFill>
                  <a:srgbClr val="000000"/>
                </a:solidFill>
              </a:defRPr>
            </a:pPr>
            <a:endParaRPr/>
          </a:p>
        </p:txBody>
      </p:sp>
      <p:sp>
        <p:nvSpPr>
          <p:cNvPr id="3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535353"/>
        </a:solidFill>
        <a:effectLst/>
      </p:bgPr>
    </p:bg>
    <p:spTree>
      <p:nvGrpSpPr>
        <p:cNvPr id="1" name=""/>
        <p:cNvGrpSpPr/>
        <p:nvPr/>
      </p:nvGrpSpPr>
      <p:grpSpPr>
        <a:xfrm>
          <a:off x="0" y="0"/>
          <a:ext cx="0" cy="0"/>
          <a:chOff x="0" y="0"/>
          <a:chExt cx="0" cy="0"/>
        </a:xfrm>
      </p:grpSpPr>
      <p:sp>
        <p:nvSpPr>
          <p:cNvPr id="349" name="Title Text"/>
          <p:cNvSpPr txBox="1">
            <a:spLocks noGrp="1"/>
          </p:cNvSpPr>
          <p:nvPr>
            <p:ph type="title"/>
          </p:nvPr>
        </p:nvSpPr>
        <p:spPr>
          <a:xfrm>
            <a:off x="0" y="0"/>
            <a:ext cx="24384000" cy="1625600"/>
          </a:xfrm>
          <a:prstGeom prst="rect">
            <a:avLst/>
          </a:prstGeom>
        </p:spPr>
        <p:txBody>
          <a:bodyPr lIns="45719" tIns="45719" rIns="45719" bIns="45719"/>
          <a:lstStyle>
            <a:lvl1pPr algn="ctr" defTabSz="914400">
              <a:defRPr sz="6400">
                <a:latin typeface="Roboto Bold"/>
                <a:ea typeface="Roboto Bold"/>
                <a:cs typeface="Roboto Bold"/>
                <a:sym typeface="Roboto Bold"/>
              </a:defRPr>
            </a:lvl1pPr>
          </a:lstStyle>
          <a:p>
            <a:r>
              <a:t>Title Text</a:t>
            </a:r>
          </a:p>
        </p:txBody>
      </p:sp>
      <p:sp>
        <p:nvSpPr>
          <p:cNvPr id="350" name="Body Level One…"/>
          <p:cNvSpPr txBox="1">
            <a:spLocks noGrp="1"/>
          </p:cNvSpPr>
          <p:nvPr>
            <p:ph type="body" idx="1"/>
          </p:nvPr>
        </p:nvSpPr>
        <p:spPr>
          <a:xfrm>
            <a:off x="1248834" y="3105150"/>
            <a:ext cx="21945601" cy="7772400"/>
          </a:xfrm>
          <a:prstGeom prst="rect">
            <a:avLst/>
          </a:prstGeom>
        </p:spPr>
        <p:txBody>
          <a:bodyPr lIns="45719" tIns="45719" rIns="45719" bIns="45719" anchor="t"/>
          <a:lstStyle>
            <a:lvl1pPr marL="685800" indent="-685800" defTabSz="914400">
              <a:spcBef>
                <a:spcPts val="1500"/>
              </a:spcBef>
              <a:buClrTx/>
              <a:buSzTx/>
              <a:buNone/>
              <a:defRPr sz="5000"/>
            </a:lvl1pPr>
            <a:lvl2pPr marL="685800" indent="228600" defTabSz="914400">
              <a:spcBef>
                <a:spcPts val="1500"/>
              </a:spcBef>
              <a:buClrTx/>
              <a:buSzTx/>
              <a:buNone/>
              <a:defRPr sz="5000"/>
            </a:lvl2pPr>
            <a:lvl3pPr marL="685800" indent="1143000" defTabSz="914400">
              <a:spcBef>
                <a:spcPts val="1500"/>
              </a:spcBef>
              <a:buClrTx/>
              <a:buSzTx/>
              <a:buNone/>
              <a:defRPr sz="5000"/>
            </a:lvl3pPr>
            <a:lvl4pPr marL="685800" indent="2057400" defTabSz="914400">
              <a:spcBef>
                <a:spcPts val="1500"/>
              </a:spcBef>
              <a:buClrTx/>
              <a:buSzTx/>
              <a:buNone/>
              <a:defRPr sz="5000"/>
            </a:lvl4pPr>
            <a:lvl5pPr marL="685800" indent="2971800" defTabSz="914400">
              <a:spcBef>
                <a:spcPts val="1500"/>
              </a:spcBef>
              <a:buClrTx/>
              <a:buSzTx/>
              <a:buNone/>
              <a:defRPr sz="5000"/>
            </a:lvl5pPr>
          </a:lstStyle>
          <a:p>
            <a:r>
              <a:t>Body Level One</a:t>
            </a:r>
          </a:p>
          <a:p>
            <a:pPr lvl="1"/>
            <a:r>
              <a:t>Body Level Two</a:t>
            </a:r>
          </a:p>
          <a:p>
            <a:pPr lvl="2"/>
            <a:r>
              <a:t>Body Level Three</a:t>
            </a:r>
          </a:p>
          <a:p>
            <a:pPr lvl="3"/>
            <a:r>
              <a:t>Body Level Four</a:t>
            </a:r>
          </a:p>
          <a:p>
            <a:pPr lvl="4"/>
            <a:r>
              <a:t>Body Level Five</a:t>
            </a:r>
          </a:p>
        </p:txBody>
      </p:sp>
      <p:sp>
        <p:nvSpPr>
          <p:cNvPr id="351" name="Line"/>
          <p:cNvSpPr/>
          <p:nvPr/>
        </p:nvSpPr>
        <p:spPr>
          <a:xfrm>
            <a:off x="944969" y="1676400"/>
            <a:ext cx="22494062" cy="0"/>
          </a:xfrm>
          <a:prstGeom prst="line">
            <a:avLst/>
          </a:prstGeom>
          <a:ln w="50800">
            <a:solidFill>
              <a:srgbClr val="FFFFFF"/>
            </a:solidFill>
          </a:ln>
        </p:spPr>
        <p:txBody>
          <a:bodyPr lIns="45718" tIns="45718" rIns="45718" bIns="45718"/>
          <a:lstStyle/>
          <a:p>
            <a:pPr defTabSz="914400">
              <a:spcBef>
                <a:spcPts val="1100"/>
              </a:spcBef>
              <a:defRPr sz="4800" b="1">
                <a:solidFill>
                  <a:srgbClr val="000000"/>
                </a:solidFill>
              </a:defRPr>
            </a:pPr>
            <a:endParaRPr/>
          </a:p>
        </p:txBody>
      </p:sp>
      <p:sp>
        <p:nvSpPr>
          <p:cNvPr id="3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535353"/>
        </a:solidFill>
        <a:effectLst/>
      </p:bgPr>
    </p:bg>
    <p:spTree>
      <p:nvGrpSpPr>
        <p:cNvPr id="1" name=""/>
        <p:cNvGrpSpPr/>
        <p:nvPr/>
      </p:nvGrpSpPr>
      <p:grpSpPr>
        <a:xfrm>
          <a:off x="0" y="0"/>
          <a:ext cx="0" cy="0"/>
          <a:chOff x="0" y="0"/>
          <a:chExt cx="0" cy="0"/>
        </a:xfrm>
      </p:grpSpPr>
      <p:sp>
        <p:nvSpPr>
          <p:cNvPr id="359" name="Title Text"/>
          <p:cNvSpPr txBox="1">
            <a:spLocks noGrp="1"/>
          </p:cNvSpPr>
          <p:nvPr>
            <p:ph type="title"/>
          </p:nvPr>
        </p:nvSpPr>
        <p:spPr>
          <a:xfrm>
            <a:off x="18288000" y="2"/>
            <a:ext cx="6096000" cy="10877551"/>
          </a:xfrm>
          <a:prstGeom prst="rect">
            <a:avLst/>
          </a:prstGeom>
        </p:spPr>
        <p:txBody>
          <a:bodyPr lIns="45719" tIns="45719" rIns="45719" bIns="45719"/>
          <a:lstStyle>
            <a:lvl1pPr algn="ctr" defTabSz="914400">
              <a:defRPr sz="6400">
                <a:latin typeface="Roboto Bold"/>
                <a:ea typeface="Roboto Bold"/>
                <a:cs typeface="Roboto Bold"/>
                <a:sym typeface="Roboto Bold"/>
              </a:defRPr>
            </a:lvl1pPr>
          </a:lstStyle>
          <a:p>
            <a:r>
              <a:t>Title Text</a:t>
            </a:r>
          </a:p>
        </p:txBody>
      </p:sp>
      <p:sp>
        <p:nvSpPr>
          <p:cNvPr id="360" name="Body Level One…"/>
          <p:cNvSpPr txBox="1">
            <a:spLocks noGrp="1"/>
          </p:cNvSpPr>
          <p:nvPr>
            <p:ph type="body" idx="1"/>
          </p:nvPr>
        </p:nvSpPr>
        <p:spPr>
          <a:xfrm>
            <a:off x="1168400" y="2387602"/>
            <a:ext cx="17881600" cy="10877551"/>
          </a:xfrm>
          <a:prstGeom prst="rect">
            <a:avLst/>
          </a:prstGeom>
        </p:spPr>
        <p:txBody>
          <a:bodyPr lIns="45719" tIns="45719" rIns="45719" bIns="45719" anchor="t"/>
          <a:lstStyle>
            <a:lvl1pPr marL="685800" indent="-685800" defTabSz="914400">
              <a:spcBef>
                <a:spcPts val="1500"/>
              </a:spcBef>
              <a:buClrTx/>
              <a:buSzTx/>
              <a:buNone/>
              <a:defRPr sz="5000"/>
            </a:lvl1pPr>
            <a:lvl2pPr marL="685800" indent="228600" defTabSz="914400">
              <a:spcBef>
                <a:spcPts val="1500"/>
              </a:spcBef>
              <a:buClrTx/>
              <a:buSzTx/>
              <a:buNone/>
              <a:defRPr sz="5000"/>
            </a:lvl2pPr>
            <a:lvl3pPr marL="685800" indent="1143000" defTabSz="914400">
              <a:spcBef>
                <a:spcPts val="1500"/>
              </a:spcBef>
              <a:buClrTx/>
              <a:buSzTx/>
              <a:buNone/>
              <a:defRPr sz="5000"/>
            </a:lvl3pPr>
            <a:lvl4pPr marL="685800" indent="2057400" defTabSz="914400">
              <a:spcBef>
                <a:spcPts val="1500"/>
              </a:spcBef>
              <a:buClrTx/>
              <a:buSzTx/>
              <a:buNone/>
              <a:defRPr sz="5000"/>
            </a:lvl4pPr>
            <a:lvl5pPr marL="685800" indent="2971800" defTabSz="914400">
              <a:spcBef>
                <a:spcPts val="1500"/>
              </a:spcBef>
              <a:buClrTx/>
              <a:buSzTx/>
              <a:buNone/>
              <a:defRPr sz="5000"/>
            </a:lvl5pPr>
          </a:lstStyle>
          <a:p>
            <a:r>
              <a:t>Body Level One</a:t>
            </a:r>
          </a:p>
          <a:p>
            <a:pPr lvl="1"/>
            <a:r>
              <a:t>Body Level Two</a:t>
            </a:r>
          </a:p>
          <a:p>
            <a:pPr lvl="2"/>
            <a:r>
              <a:t>Body Level Three</a:t>
            </a:r>
          </a:p>
          <a:p>
            <a:pPr lvl="3"/>
            <a:r>
              <a:t>Body Level Four</a:t>
            </a:r>
          </a:p>
          <a:p>
            <a:pPr lvl="4"/>
            <a:r>
              <a:t>Body Level Five</a:t>
            </a:r>
          </a:p>
        </p:txBody>
      </p:sp>
      <p:sp>
        <p:nvSpPr>
          <p:cNvPr id="361" name="Line"/>
          <p:cNvSpPr/>
          <p:nvPr/>
        </p:nvSpPr>
        <p:spPr>
          <a:xfrm>
            <a:off x="944969" y="1676400"/>
            <a:ext cx="22494062" cy="0"/>
          </a:xfrm>
          <a:prstGeom prst="line">
            <a:avLst/>
          </a:prstGeom>
          <a:ln w="50800">
            <a:solidFill>
              <a:srgbClr val="FFFFFF"/>
            </a:solidFill>
          </a:ln>
        </p:spPr>
        <p:txBody>
          <a:bodyPr lIns="45718" tIns="45718" rIns="45718" bIns="45718"/>
          <a:lstStyle/>
          <a:p>
            <a:pPr defTabSz="914400">
              <a:spcBef>
                <a:spcPts val="1100"/>
              </a:spcBef>
              <a:defRPr sz="4800" b="1">
                <a:solidFill>
                  <a:srgbClr val="000000"/>
                </a:solidFill>
              </a:defRPr>
            </a:pPr>
            <a:endParaRPr/>
          </a:p>
        </p:txBody>
      </p:sp>
      <p:sp>
        <p:nvSpPr>
          <p:cNvPr id="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el und Inhalt">
    <p:bg>
      <p:bgPr>
        <a:solidFill>
          <a:srgbClr val="535353"/>
        </a:solid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1490134" y="285703"/>
            <a:ext cx="21560368" cy="1285886"/>
          </a:xfrm>
          <a:prstGeom prst="rect">
            <a:avLst/>
          </a:prstGeom>
        </p:spPr>
        <p:txBody>
          <a:bodyPr lIns="45719" tIns="45719" rIns="45719" bIns="45719"/>
          <a:lstStyle>
            <a:lvl1pPr algn="ctr" defTabSz="914400">
              <a:defRPr sz="6400">
                <a:latin typeface="Roboto Bold"/>
                <a:ea typeface="Roboto Bold"/>
                <a:cs typeface="Roboto Bold"/>
                <a:sym typeface="Roboto Bold"/>
              </a:defRPr>
            </a:lvl1pPr>
          </a:lstStyle>
          <a:p>
            <a:r>
              <a:t>Title Text</a:t>
            </a:r>
          </a:p>
        </p:txBody>
      </p:sp>
      <p:sp>
        <p:nvSpPr>
          <p:cNvPr id="370" name="Body Level One…"/>
          <p:cNvSpPr txBox="1">
            <a:spLocks noGrp="1"/>
          </p:cNvSpPr>
          <p:nvPr>
            <p:ph type="body" idx="1"/>
          </p:nvPr>
        </p:nvSpPr>
        <p:spPr>
          <a:xfrm>
            <a:off x="1439335" y="2105024"/>
            <a:ext cx="21695834" cy="10368000"/>
          </a:xfrm>
          <a:prstGeom prst="rect">
            <a:avLst/>
          </a:prstGeom>
        </p:spPr>
        <p:txBody>
          <a:bodyPr lIns="45719" tIns="45719" rIns="45719" bIns="45719" anchor="t"/>
          <a:lstStyle>
            <a:lvl1pPr marL="685800" indent="-685800" defTabSz="914400">
              <a:spcBef>
                <a:spcPts val="1500"/>
              </a:spcBef>
              <a:buClrTx/>
              <a:buSzTx/>
              <a:buNone/>
              <a:defRPr sz="6400"/>
            </a:lvl1pPr>
            <a:lvl2pPr marL="685800" indent="228600" defTabSz="914400">
              <a:spcBef>
                <a:spcPts val="1500"/>
              </a:spcBef>
              <a:buClrTx/>
              <a:buSzTx/>
              <a:buNone/>
              <a:defRPr sz="6400"/>
            </a:lvl2pPr>
            <a:lvl3pPr marL="685800" indent="1143000" defTabSz="914400">
              <a:spcBef>
                <a:spcPts val="1500"/>
              </a:spcBef>
              <a:buClrTx/>
              <a:buSzTx/>
              <a:buNone/>
              <a:defRPr sz="6400"/>
            </a:lvl3pPr>
            <a:lvl4pPr marL="685800" indent="2057400" defTabSz="914400">
              <a:spcBef>
                <a:spcPts val="1500"/>
              </a:spcBef>
              <a:buClrTx/>
              <a:buSzTx/>
              <a:buNone/>
              <a:defRPr sz="6400"/>
            </a:lvl4pPr>
            <a:lvl5pPr marL="685800" indent="2971800" defTabSz="914400">
              <a:spcBef>
                <a:spcPts val="1500"/>
              </a:spcBef>
              <a:buClrTx/>
              <a:buSzTx/>
              <a:buNone/>
              <a:defRPr sz="6400"/>
            </a:lvl5pPr>
          </a:lstStyle>
          <a:p>
            <a:r>
              <a:t>Body Level One</a:t>
            </a:r>
          </a:p>
          <a:p>
            <a:pPr lvl="1"/>
            <a:r>
              <a:t>Body Level Two</a:t>
            </a:r>
          </a:p>
          <a:p>
            <a:pPr lvl="2"/>
            <a:r>
              <a:t>Body Level Three</a:t>
            </a:r>
          </a:p>
          <a:p>
            <a:pPr lvl="3"/>
            <a:r>
              <a:t>Body Level Four</a:t>
            </a:r>
          </a:p>
          <a:p>
            <a:pPr lvl="4"/>
            <a:r>
              <a:t>Body Level Five</a:t>
            </a:r>
          </a:p>
        </p:txBody>
      </p:sp>
      <p:sp>
        <p:nvSpPr>
          <p:cNvPr id="371" name="Line"/>
          <p:cNvSpPr/>
          <p:nvPr/>
        </p:nvSpPr>
        <p:spPr>
          <a:xfrm>
            <a:off x="944969" y="1676400"/>
            <a:ext cx="22494062" cy="0"/>
          </a:xfrm>
          <a:prstGeom prst="line">
            <a:avLst/>
          </a:prstGeom>
          <a:ln w="50800">
            <a:solidFill>
              <a:srgbClr val="FFFFFF"/>
            </a:solidFill>
          </a:ln>
        </p:spPr>
        <p:txBody>
          <a:bodyPr lIns="45718" tIns="45718" rIns="45718" bIns="45718"/>
          <a:lstStyle/>
          <a:p>
            <a:pPr defTabSz="914400">
              <a:spcBef>
                <a:spcPts val="1100"/>
              </a:spcBef>
              <a:defRPr sz="4800" b="1">
                <a:solidFill>
                  <a:srgbClr val="000000"/>
                </a:solidFill>
              </a:defRPr>
            </a:pPr>
            <a:endParaRPr/>
          </a:p>
        </p:txBody>
      </p:sp>
      <p:sp>
        <p:nvSpPr>
          <p:cNvPr id="372" name="Slide Number"/>
          <p:cNvSpPr txBox="1">
            <a:spLocks noGrp="1"/>
          </p:cNvSpPr>
          <p:nvPr>
            <p:ph type="sldNum" sz="quarter" idx="2"/>
          </p:nvPr>
        </p:nvSpPr>
        <p:spPr>
          <a:xfrm>
            <a:off x="14630400" y="12712700"/>
            <a:ext cx="5689600" cy="736600"/>
          </a:xfrm>
          <a:prstGeom prst="rect">
            <a:avLst/>
          </a:prstGeom>
        </p:spPr>
        <p:txBody>
          <a:bodyPr lIns="71435" tIns="71435" rIns="71435" bIns="71435" anchor="t"/>
          <a:lstStyle>
            <a:lvl1pPr algn="ctr">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Custom Layout">
    <p:bg>
      <p:bgPr>
        <a:solidFill>
          <a:srgbClr val="535353"/>
        </a:solidFill>
        <a:effectLst/>
      </p:bgPr>
    </p:bg>
    <p:spTree>
      <p:nvGrpSpPr>
        <p:cNvPr id="1" name=""/>
        <p:cNvGrpSpPr/>
        <p:nvPr/>
      </p:nvGrpSpPr>
      <p:grpSpPr>
        <a:xfrm>
          <a:off x="0" y="0"/>
          <a:ext cx="0" cy="0"/>
          <a:chOff x="0" y="0"/>
          <a:chExt cx="0" cy="0"/>
        </a:xfrm>
      </p:grpSpPr>
      <p:sp>
        <p:nvSpPr>
          <p:cNvPr id="379" name="Line"/>
          <p:cNvSpPr/>
          <p:nvPr/>
        </p:nvSpPr>
        <p:spPr>
          <a:xfrm>
            <a:off x="944969" y="1676400"/>
            <a:ext cx="22494062" cy="0"/>
          </a:xfrm>
          <a:prstGeom prst="line">
            <a:avLst/>
          </a:prstGeom>
          <a:ln w="50800">
            <a:solidFill>
              <a:srgbClr val="FFFFFF"/>
            </a:solidFill>
          </a:ln>
        </p:spPr>
        <p:txBody>
          <a:bodyPr lIns="45718" tIns="45718" rIns="45718" bIns="45718"/>
          <a:lstStyle/>
          <a:p>
            <a:pPr defTabSz="914400">
              <a:spcBef>
                <a:spcPts val="1100"/>
              </a:spcBef>
              <a:defRPr sz="4800" b="1">
                <a:solidFill>
                  <a:srgbClr val="000000"/>
                </a:solidFill>
              </a:defRPr>
            </a:pPr>
            <a:endParaRPr/>
          </a:p>
        </p:txBody>
      </p:sp>
      <p:sp>
        <p:nvSpPr>
          <p:cNvPr id="380" name="Title Text"/>
          <p:cNvSpPr txBox="1"/>
          <p:nvPr/>
        </p:nvSpPr>
        <p:spPr>
          <a:xfrm>
            <a:off x="1490134" y="285703"/>
            <a:ext cx="21560368" cy="128588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defTabSz="914400">
              <a:defRPr sz="6400">
                <a:latin typeface="Roboto Bold"/>
                <a:ea typeface="Roboto Bold"/>
                <a:cs typeface="Roboto Bold"/>
                <a:sym typeface="Roboto Bold"/>
              </a:defRPr>
            </a:lvl1pPr>
          </a:lstStyle>
          <a:p>
            <a:r>
              <a:t>Title Text</a:t>
            </a:r>
          </a:p>
        </p:txBody>
      </p:sp>
      <p:sp>
        <p:nvSpPr>
          <p:cNvPr id="381" name="Slide Number"/>
          <p:cNvSpPr txBox="1">
            <a:spLocks noGrp="1"/>
          </p:cNvSpPr>
          <p:nvPr>
            <p:ph type="sldNum" sz="quarter" idx="2"/>
          </p:nvPr>
        </p:nvSpPr>
        <p:spPr>
          <a:xfrm>
            <a:off x="22644463" y="12923193"/>
            <a:ext cx="510740" cy="5105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One line title and bullet text">
    <p:bg>
      <p:bgPr>
        <a:solidFill>
          <a:srgbClr val="535353"/>
        </a:solidFill>
        <a:effectLst/>
      </p:bgPr>
    </p:bg>
    <p:spTree>
      <p:nvGrpSpPr>
        <p:cNvPr id="1" name=""/>
        <p:cNvGrpSpPr/>
        <p:nvPr/>
      </p:nvGrpSpPr>
      <p:grpSpPr>
        <a:xfrm>
          <a:off x="0" y="0"/>
          <a:ext cx="0" cy="0"/>
          <a:chOff x="0" y="0"/>
          <a:chExt cx="0" cy="0"/>
        </a:xfrm>
      </p:grpSpPr>
      <p:sp>
        <p:nvSpPr>
          <p:cNvPr id="388" name="Body Level One…"/>
          <p:cNvSpPr txBox="1">
            <a:spLocks noGrp="1"/>
          </p:cNvSpPr>
          <p:nvPr>
            <p:ph type="body" idx="1"/>
          </p:nvPr>
        </p:nvSpPr>
        <p:spPr>
          <a:xfrm>
            <a:off x="925284" y="3064933"/>
            <a:ext cx="22530264" cy="7861303"/>
          </a:xfrm>
          <a:prstGeom prst="rect">
            <a:avLst/>
          </a:prstGeom>
        </p:spPr>
        <p:txBody>
          <a:bodyPr lIns="45719" tIns="45719" rIns="45719" bIns="45719" anchor="t"/>
          <a:lstStyle>
            <a:lvl1pPr marL="685800" indent="-685800" defTabSz="914400">
              <a:spcBef>
                <a:spcPts val="1500"/>
              </a:spcBef>
              <a:buClrTx/>
              <a:buSzTx/>
              <a:buNone/>
              <a:defRPr sz="6400"/>
            </a:lvl1pPr>
            <a:lvl2pPr marL="685800" indent="228600" defTabSz="914400">
              <a:spcBef>
                <a:spcPts val="1500"/>
              </a:spcBef>
              <a:buClrTx/>
              <a:buSzTx/>
              <a:buNone/>
              <a:defRPr sz="6400"/>
            </a:lvl2pPr>
            <a:lvl3pPr marL="685800" indent="1143000" defTabSz="914400">
              <a:spcBef>
                <a:spcPts val="1500"/>
              </a:spcBef>
              <a:buClrTx/>
              <a:buSzTx/>
              <a:buNone/>
              <a:defRPr sz="6400"/>
            </a:lvl3pPr>
            <a:lvl4pPr marL="685800" indent="2057400" defTabSz="914400">
              <a:spcBef>
                <a:spcPts val="1500"/>
              </a:spcBef>
              <a:buClrTx/>
              <a:buSzTx/>
              <a:buNone/>
              <a:defRPr sz="6400"/>
            </a:lvl4pPr>
            <a:lvl5pPr marL="685800" indent="2971800" defTabSz="914400">
              <a:spcBef>
                <a:spcPts val="1500"/>
              </a:spcBef>
              <a:buClrTx/>
              <a:buSzTx/>
              <a:buNone/>
              <a:defRPr sz="6400"/>
            </a:lvl5pPr>
          </a:lstStyle>
          <a:p>
            <a:r>
              <a:t>Body Level One</a:t>
            </a:r>
          </a:p>
          <a:p>
            <a:pPr lvl="1"/>
            <a:r>
              <a:t>Body Level Two</a:t>
            </a:r>
          </a:p>
          <a:p>
            <a:pPr lvl="2"/>
            <a:r>
              <a:t>Body Level Three</a:t>
            </a:r>
          </a:p>
          <a:p>
            <a:pPr lvl="3"/>
            <a:r>
              <a:t>Body Level Four</a:t>
            </a:r>
          </a:p>
          <a:p>
            <a:pPr lvl="4"/>
            <a:r>
              <a:t>Body Level Five</a:t>
            </a:r>
          </a:p>
        </p:txBody>
      </p:sp>
      <p:sp>
        <p:nvSpPr>
          <p:cNvPr id="389" name="TextBox 17"/>
          <p:cNvSpPr txBox="1"/>
          <p:nvPr/>
        </p:nvSpPr>
        <p:spPr>
          <a:xfrm>
            <a:off x="-3948225" y="905342"/>
            <a:ext cx="3652737" cy="5758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r">
              <a:defRPr sz="2000">
                <a:solidFill>
                  <a:srgbClr val="404040"/>
                </a:solidFill>
              </a:defRPr>
            </a:pPr>
            <a:r>
              <a:t>Overskrift én linje</a:t>
            </a:r>
            <a:br/>
            <a:r>
              <a:t>Bold eller Regular</a:t>
            </a:r>
          </a:p>
        </p:txBody>
      </p:sp>
      <p:sp>
        <p:nvSpPr>
          <p:cNvPr id="390" name="Line"/>
          <p:cNvSpPr/>
          <p:nvPr/>
        </p:nvSpPr>
        <p:spPr>
          <a:xfrm>
            <a:off x="944969" y="1676400"/>
            <a:ext cx="22494062" cy="0"/>
          </a:xfrm>
          <a:prstGeom prst="line">
            <a:avLst/>
          </a:prstGeom>
          <a:ln w="50800">
            <a:solidFill>
              <a:srgbClr val="FFFFFF"/>
            </a:solidFill>
          </a:ln>
        </p:spPr>
        <p:txBody>
          <a:bodyPr lIns="45718" tIns="45718" rIns="45718" bIns="45718"/>
          <a:lstStyle/>
          <a:p>
            <a:pPr defTabSz="914400">
              <a:spcBef>
                <a:spcPts val="1100"/>
              </a:spcBef>
              <a:defRPr sz="4800" b="1">
                <a:solidFill>
                  <a:srgbClr val="000000"/>
                </a:solidFill>
              </a:defRPr>
            </a:pPr>
            <a:endParaRPr/>
          </a:p>
        </p:txBody>
      </p:sp>
      <p:sp>
        <p:nvSpPr>
          <p:cNvPr id="391" name="Title Text"/>
          <p:cNvSpPr txBox="1"/>
          <p:nvPr/>
        </p:nvSpPr>
        <p:spPr>
          <a:xfrm>
            <a:off x="1490134" y="285703"/>
            <a:ext cx="21560368" cy="128588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defTabSz="914400">
              <a:defRPr sz="6400">
                <a:latin typeface="Roboto Bold"/>
                <a:ea typeface="Roboto Bold"/>
                <a:cs typeface="Roboto Bold"/>
                <a:sym typeface="Roboto Bold"/>
              </a:defRPr>
            </a:lvl1pPr>
          </a:lstStyle>
          <a:p>
            <a:r>
              <a:t>Title Text</a:t>
            </a:r>
          </a:p>
        </p:txBody>
      </p:sp>
      <p:sp>
        <p:nvSpPr>
          <p:cNvPr id="392" name="Slide Number"/>
          <p:cNvSpPr txBox="1">
            <a:spLocks noGrp="1"/>
          </p:cNvSpPr>
          <p:nvPr>
            <p:ph type="sldNum" sz="quarter" idx="2"/>
          </p:nvPr>
        </p:nvSpPr>
        <p:spPr>
          <a:xfrm>
            <a:off x="17722030" y="12409441"/>
            <a:ext cx="510740" cy="51054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535353"/>
        </a:solidFill>
        <a:effectLst/>
      </p:bgPr>
    </p:bg>
    <p:spTree>
      <p:nvGrpSpPr>
        <p:cNvPr id="1" name=""/>
        <p:cNvGrpSpPr/>
        <p:nvPr/>
      </p:nvGrpSpPr>
      <p:grpSpPr>
        <a:xfrm>
          <a:off x="0" y="0"/>
          <a:ext cx="0" cy="0"/>
          <a:chOff x="0" y="0"/>
          <a:chExt cx="0" cy="0"/>
        </a:xfrm>
      </p:grpSpPr>
      <p:sp>
        <p:nvSpPr>
          <p:cNvPr id="399" name="Body Level One…"/>
          <p:cNvSpPr txBox="1">
            <a:spLocks noGrp="1"/>
          </p:cNvSpPr>
          <p:nvPr>
            <p:ph type="body" sz="quarter" idx="1"/>
          </p:nvPr>
        </p:nvSpPr>
        <p:spPr>
          <a:xfrm>
            <a:off x="3657600" y="7772400"/>
            <a:ext cx="17068800" cy="3505200"/>
          </a:xfrm>
          <a:prstGeom prst="rect">
            <a:avLst/>
          </a:prstGeom>
        </p:spPr>
        <p:txBody>
          <a:bodyPr lIns="45719" tIns="45719" rIns="45719" bIns="45719" anchor="t"/>
          <a:lstStyle>
            <a:lvl1pPr marL="0" indent="0" algn="ctr" defTabSz="914400">
              <a:spcBef>
                <a:spcPts val="1500"/>
              </a:spcBef>
              <a:buClrTx/>
              <a:buSzTx/>
              <a:buNone/>
              <a:defRPr sz="6400"/>
            </a:lvl1pPr>
            <a:lvl2pPr marL="0" indent="914400" algn="ctr" defTabSz="914400">
              <a:spcBef>
                <a:spcPts val="1500"/>
              </a:spcBef>
              <a:buClrTx/>
              <a:buSzTx/>
              <a:buNone/>
              <a:defRPr sz="6400"/>
            </a:lvl2pPr>
            <a:lvl3pPr marL="0" indent="1828800" algn="ctr" defTabSz="914400">
              <a:spcBef>
                <a:spcPts val="1500"/>
              </a:spcBef>
              <a:buClrTx/>
              <a:buSzTx/>
              <a:buNone/>
              <a:defRPr sz="6400"/>
            </a:lvl3pPr>
            <a:lvl4pPr marL="0" indent="2743200" algn="ctr" defTabSz="914400">
              <a:spcBef>
                <a:spcPts val="1500"/>
              </a:spcBef>
              <a:buClrTx/>
              <a:buSzTx/>
              <a:buNone/>
              <a:defRPr sz="6400"/>
            </a:lvl4pPr>
            <a:lvl5pPr marL="0" indent="3657600" algn="ctr" defTabSz="914400">
              <a:spcBef>
                <a:spcPts val="1500"/>
              </a:spcBef>
              <a:buClrTx/>
              <a:buSzTx/>
              <a:buNone/>
              <a:defRPr sz="6400"/>
            </a:lvl5pPr>
          </a:lstStyle>
          <a:p>
            <a:r>
              <a:t>Body Level One</a:t>
            </a:r>
          </a:p>
          <a:p>
            <a:pPr lvl="1"/>
            <a:r>
              <a:t>Body Level Two</a:t>
            </a:r>
          </a:p>
          <a:p>
            <a:pPr lvl="2"/>
            <a:r>
              <a:t>Body Level Three</a:t>
            </a:r>
          </a:p>
          <a:p>
            <a:pPr lvl="3"/>
            <a:r>
              <a:t>Body Level Four</a:t>
            </a:r>
          </a:p>
          <a:p>
            <a:pPr lvl="4"/>
            <a:r>
              <a:t>Body Level Five</a:t>
            </a:r>
          </a:p>
        </p:txBody>
      </p:sp>
      <p:sp>
        <p:nvSpPr>
          <p:cNvPr id="400" name="Line"/>
          <p:cNvSpPr/>
          <p:nvPr/>
        </p:nvSpPr>
        <p:spPr>
          <a:xfrm>
            <a:off x="944969" y="1676400"/>
            <a:ext cx="22494062" cy="0"/>
          </a:xfrm>
          <a:prstGeom prst="line">
            <a:avLst/>
          </a:prstGeom>
          <a:ln w="50800">
            <a:solidFill>
              <a:srgbClr val="FFFFFF"/>
            </a:solidFill>
          </a:ln>
        </p:spPr>
        <p:txBody>
          <a:bodyPr lIns="45718" tIns="45718" rIns="45718" bIns="45718"/>
          <a:lstStyle/>
          <a:p>
            <a:pPr defTabSz="914400">
              <a:spcBef>
                <a:spcPts val="1100"/>
              </a:spcBef>
              <a:defRPr sz="4800" b="1">
                <a:solidFill>
                  <a:srgbClr val="000000"/>
                </a:solidFill>
              </a:defRPr>
            </a:pPr>
            <a:endParaRPr/>
          </a:p>
        </p:txBody>
      </p:sp>
      <p:sp>
        <p:nvSpPr>
          <p:cNvPr id="401" name="Title Text"/>
          <p:cNvSpPr txBox="1"/>
          <p:nvPr/>
        </p:nvSpPr>
        <p:spPr>
          <a:xfrm>
            <a:off x="1490134" y="4298903"/>
            <a:ext cx="21560368" cy="128588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defTabSz="914400">
              <a:defRPr sz="6400">
                <a:latin typeface="Roboto Bold"/>
                <a:ea typeface="Roboto Bold"/>
                <a:cs typeface="Roboto Bold"/>
                <a:sym typeface="Roboto Bold"/>
              </a:defRPr>
            </a:lvl1pPr>
          </a:lstStyle>
          <a:p>
            <a:r>
              <a:t>Title Text</a:t>
            </a:r>
          </a:p>
        </p:txBody>
      </p:sp>
      <p:sp>
        <p:nvSpPr>
          <p:cNvPr id="4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Top">
    <p:bg>
      <p:bgPr>
        <a:solidFill>
          <a:srgbClr val="000000"/>
        </a:solidFill>
        <a:effectLst/>
      </p:bgPr>
    </p:bg>
    <p:spTree>
      <p:nvGrpSpPr>
        <p:cNvPr id="1" name=""/>
        <p:cNvGrpSpPr/>
        <p:nvPr/>
      </p:nvGrpSpPr>
      <p:grpSpPr>
        <a:xfrm>
          <a:off x="0" y="0"/>
          <a:ext cx="0" cy="0"/>
          <a:chOff x="0" y="0"/>
          <a:chExt cx="0" cy="0"/>
        </a:xfrm>
      </p:grpSpPr>
      <p:sp>
        <p:nvSpPr>
          <p:cNvPr id="52" name="Title Text"/>
          <p:cNvSpPr txBox="1">
            <a:spLocks noGrp="1"/>
          </p:cNvSpPr>
          <p:nvPr>
            <p:ph type="title"/>
          </p:nvPr>
        </p:nvSpPr>
        <p:spPr>
          <a:xfrm>
            <a:off x="4387453" y="357185"/>
            <a:ext cx="15609094" cy="3036098"/>
          </a:xfrm>
          <a:prstGeom prst="rect">
            <a:avLst/>
          </a:prstGeom>
        </p:spPr>
        <p:txBody>
          <a:bodyPr/>
          <a:lstStyle/>
          <a:p>
            <a:r>
              <a:t>Title Text</a:t>
            </a:r>
          </a:p>
        </p:txBody>
      </p:sp>
      <p:sp>
        <p:nvSpPr>
          <p:cNvPr id="53" name="Slide Number"/>
          <p:cNvSpPr txBox="1">
            <a:spLocks noGrp="1"/>
          </p:cNvSpPr>
          <p:nvPr>
            <p:ph type="sldNum" sz="quarter" idx="2"/>
          </p:nvPr>
        </p:nvSpPr>
        <p:spPr>
          <a:xfrm>
            <a:off x="11954105" y="13073062"/>
            <a:ext cx="466265" cy="477668"/>
          </a:xfrm>
          <a:prstGeom prst="rect">
            <a:avLst/>
          </a:prstGeom>
        </p:spPr>
        <p:txBody>
          <a:bodyPr lIns="71435" tIns="71435" rIns="71435" bIns="71435" anchor="t"/>
          <a:lstStyle>
            <a:lvl1pPr algn="ctr">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535353"/>
        </a:solidFill>
        <a:effectLst/>
      </p:bgPr>
    </p:bg>
    <p:spTree>
      <p:nvGrpSpPr>
        <p:cNvPr id="1" name=""/>
        <p:cNvGrpSpPr/>
        <p:nvPr/>
      </p:nvGrpSpPr>
      <p:grpSpPr>
        <a:xfrm>
          <a:off x="0" y="0"/>
          <a:ext cx="0" cy="0"/>
          <a:chOff x="0" y="0"/>
          <a:chExt cx="0" cy="0"/>
        </a:xfrm>
      </p:grpSpPr>
      <p:sp>
        <p:nvSpPr>
          <p:cNvPr id="409" name="Body Level One…"/>
          <p:cNvSpPr txBox="1">
            <a:spLocks noGrp="1"/>
          </p:cNvSpPr>
          <p:nvPr>
            <p:ph type="body" idx="1"/>
          </p:nvPr>
        </p:nvSpPr>
        <p:spPr>
          <a:xfrm>
            <a:off x="1248835" y="3105150"/>
            <a:ext cx="21945601" cy="7772400"/>
          </a:xfrm>
          <a:prstGeom prst="rect">
            <a:avLst/>
          </a:prstGeom>
        </p:spPr>
        <p:txBody>
          <a:bodyPr lIns="45719" tIns="45719" rIns="45719" bIns="45719" anchor="t"/>
          <a:lstStyle>
            <a:lvl1pPr marL="685800" indent="-685800" defTabSz="914400">
              <a:spcBef>
                <a:spcPts val="1500"/>
              </a:spcBef>
              <a:buClrTx/>
              <a:buSzTx/>
              <a:buNone/>
              <a:defRPr sz="5000"/>
            </a:lvl1pPr>
            <a:lvl2pPr marL="685800" indent="228600" defTabSz="914400">
              <a:spcBef>
                <a:spcPts val="1500"/>
              </a:spcBef>
              <a:buClrTx/>
              <a:buSzTx/>
              <a:buNone/>
              <a:defRPr sz="5000"/>
            </a:lvl2pPr>
            <a:lvl3pPr marL="685800" indent="1143000" defTabSz="914400">
              <a:spcBef>
                <a:spcPts val="1500"/>
              </a:spcBef>
              <a:buClrTx/>
              <a:buSzTx/>
              <a:buNone/>
              <a:defRPr sz="5000"/>
            </a:lvl3pPr>
            <a:lvl4pPr marL="685800" indent="2057400" defTabSz="914400">
              <a:spcBef>
                <a:spcPts val="1500"/>
              </a:spcBef>
              <a:buClrTx/>
              <a:buSzTx/>
              <a:buNone/>
              <a:defRPr sz="5000"/>
            </a:lvl4pPr>
            <a:lvl5pPr marL="685800" indent="2971800" defTabSz="914400">
              <a:spcBef>
                <a:spcPts val="1500"/>
              </a:spcBef>
              <a:buClrTx/>
              <a:buSzTx/>
              <a:buNone/>
              <a:defRPr sz="5000"/>
            </a:lvl5pPr>
          </a:lstStyle>
          <a:p>
            <a:r>
              <a:t>Body Level One</a:t>
            </a:r>
          </a:p>
          <a:p>
            <a:pPr lvl="1"/>
            <a:r>
              <a:t>Body Level Two</a:t>
            </a:r>
          </a:p>
          <a:p>
            <a:pPr lvl="2"/>
            <a:r>
              <a:t>Body Level Three</a:t>
            </a:r>
          </a:p>
          <a:p>
            <a:pPr lvl="3"/>
            <a:r>
              <a:t>Body Level Four</a:t>
            </a:r>
          </a:p>
          <a:p>
            <a:pPr lvl="4"/>
            <a:r>
              <a:t>Body Level Five</a:t>
            </a:r>
          </a:p>
        </p:txBody>
      </p:sp>
      <p:sp>
        <p:nvSpPr>
          <p:cNvPr id="410" name="Line"/>
          <p:cNvSpPr/>
          <p:nvPr/>
        </p:nvSpPr>
        <p:spPr>
          <a:xfrm>
            <a:off x="944969" y="1676400"/>
            <a:ext cx="22494062" cy="0"/>
          </a:xfrm>
          <a:prstGeom prst="line">
            <a:avLst/>
          </a:prstGeom>
          <a:ln w="50800">
            <a:solidFill>
              <a:srgbClr val="FFFFFF"/>
            </a:solidFill>
          </a:ln>
        </p:spPr>
        <p:txBody>
          <a:bodyPr lIns="45718" tIns="45718" rIns="45718" bIns="45718"/>
          <a:lstStyle/>
          <a:p>
            <a:pPr defTabSz="914400">
              <a:spcBef>
                <a:spcPts val="1100"/>
              </a:spcBef>
              <a:defRPr sz="4800" b="1">
                <a:solidFill>
                  <a:srgbClr val="000000"/>
                </a:solidFill>
              </a:defRPr>
            </a:pPr>
            <a:endParaRPr/>
          </a:p>
        </p:txBody>
      </p:sp>
      <p:sp>
        <p:nvSpPr>
          <p:cNvPr id="411" name="Title Text"/>
          <p:cNvSpPr txBox="1"/>
          <p:nvPr/>
        </p:nvSpPr>
        <p:spPr>
          <a:xfrm>
            <a:off x="1490134" y="285703"/>
            <a:ext cx="21560368" cy="128588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defTabSz="914400">
              <a:defRPr sz="6400">
                <a:latin typeface="Roboto Bold"/>
                <a:ea typeface="Roboto Bold"/>
                <a:cs typeface="Roboto Bold"/>
                <a:sym typeface="Roboto Bold"/>
              </a:defRPr>
            </a:lvl1pPr>
          </a:lstStyle>
          <a:p>
            <a:r>
              <a:t>Title Text</a:t>
            </a:r>
          </a:p>
        </p:txBody>
      </p:sp>
      <p:sp>
        <p:nvSpPr>
          <p:cNvPr id="4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535353"/>
        </a:solidFill>
        <a:effectLst/>
      </p:bgPr>
    </p:bg>
    <p:spTree>
      <p:nvGrpSpPr>
        <p:cNvPr id="1" name=""/>
        <p:cNvGrpSpPr/>
        <p:nvPr/>
      </p:nvGrpSpPr>
      <p:grpSpPr>
        <a:xfrm>
          <a:off x="0" y="0"/>
          <a:ext cx="0" cy="0"/>
          <a:chOff x="0" y="0"/>
          <a:chExt cx="0" cy="0"/>
        </a:xfrm>
      </p:grpSpPr>
      <p:sp>
        <p:nvSpPr>
          <p:cNvPr id="419" name="Title Text"/>
          <p:cNvSpPr txBox="1">
            <a:spLocks noGrp="1"/>
          </p:cNvSpPr>
          <p:nvPr>
            <p:ph type="title"/>
          </p:nvPr>
        </p:nvSpPr>
        <p:spPr>
          <a:xfrm>
            <a:off x="1926168" y="8813800"/>
            <a:ext cx="20726401" cy="2724151"/>
          </a:xfrm>
          <a:prstGeom prst="rect">
            <a:avLst/>
          </a:prstGeom>
        </p:spPr>
        <p:txBody>
          <a:bodyPr lIns="45719" tIns="45719" rIns="45719" bIns="45719" anchor="t"/>
          <a:lstStyle>
            <a:lvl1pPr defTabSz="914400">
              <a:defRPr sz="8000" cap="all">
                <a:latin typeface="Roboto Bold"/>
                <a:ea typeface="Roboto Bold"/>
                <a:cs typeface="Roboto Bold"/>
                <a:sym typeface="Roboto Bold"/>
              </a:defRPr>
            </a:lvl1pPr>
          </a:lstStyle>
          <a:p>
            <a:r>
              <a:t>Title Text</a:t>
            </a:r>
          </a:p>
        </p:txBody>
      </p:sp>
      <p:sp>
        <p:nvSpPr>
          <p:cNvPr id="420" name="Body Level One…"/>
          <p:cNvSpPr txBox="1">
            <a:spLocks noGrp="1"/>
          </p:cNvSpPr>
          <p:nvPr>
            <p:ph type="body" sz="quarter" idx="1"/>
          </p:nvPr>
        </p:nvSpPr>
        <p:spPr>
          <a:xfrm>
            <a:off x="1926168" y="5813426"/>
            <a:ext cx="20726401" cy="3000375"/>
          </a:xfrm>
          <a:prstGeom prst="rect">
            <a:avLst/>
          </a:prstGeom>
        </p:spPr>
        <p:txBody>
          <a:bodyPr lIns="45719" tIns="45719" rIns="45719" bIns="45719" anchor="b"/>
          <a:lstStyle>
            <a:lvl1pPr marL="0" indent="0" defTabSz="914400">
              <a:spcBef>
                <a:spcPts val="900"/>
              </a:spcBef>
              <a:buClrTx/>
              <a:buSzTx/>
              <a:buNone/>
              <a:defRPr sz="4000"/>
            </a:lvl1pPr>
            <a:lvl2pPr marL="0" indent="914400" defTabSz="914400">
              <a:spcBef>
                <a:spcPts val="900"/>
              </a:spcBef>
              <a:buClrTx/>
              <a:buSzTx/>
              <a:buNone/>
              <a:defRPr sz="4000"/>
            </a:lvl2pPr>
            <a:lvl3pPr marL="0" indent="1828800" defTabSz="914400">
              <a:spcBef>
                <a:spcPts val="900"/>
              </a:spcBef>
              <a:buClrTx/>
              <a:buSzTx/>
              <a:buNone/>
              <a:defRPr sz="4000"/>
            </a:lvl3pPr>
            <a:lvl4pPr marL="0" indent="2743200" defTabSz="914400">
              <a:spcBef>
                <a:spcPts val="900"/>
              </a:spcBef>
              <a:buClrTx/>
              <a:buSzTx/>
              <a:buNone/>
              <a:defRPr sz="4000"/>
            </a:lvl4pPr>
            <a:lvl5pPr marL="0" indent="3657600" defTabSz="914400">
              <a:spcBef>
                <a:spcPts val="900"/>
              </a:spcBef>
              <a:buClrTx/>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421" name="Line"/>
          <p:cNvSpPr/>
          <p:nvPr/>
        </p:nvSpPr>
        <p:spPr>
          <a:xfrm>
            <a:off x="944969" y="1676400"/>
            <a:ext cx="22494062" cy="0"/>
          </a:xfrm>
          <a:prstGeom prst="line">
            <a:avLst/>
          </a:prstGeom>
          <a:ln w="50800">
            <a:solidFill>
              <a:srgbClr val="FFFFFF"/>
            </a:solidFill>
          </a:ln>
        </p:spPr>
        <p:txBody>
          <a:bodyPr lIns="45718" tIns="45718" rIns="45718" bIns="45718"/>
          <a:lstStyle/>
          <a:p>
            <a:pPr defTabSz="914400">
              <a:spcBef>
                <a:spcPts val="1100"/>
              </a:spcBef>
              <a:defRPr sz="4800" b="1">
                <a:solidFill>
                  <a:srgbClr val="000000"/>
                </a:solidFill>
              </a:defRPr>
            </a:pPr>
            <a:endParaRPr/>
          </a:p>
        </p:txBody>
      </p:sp>
      <p:sp>
        <p:nvSpPr>
          <p:cNvPr id="4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535353"/>
        </a:solidFill>
        <a:effectLst/>
      </p:bgPr>
    </p:bg>
    <p:spTree>
      <p:nvGrpSpPr>
        <p:cNvPr id="1" name=""/>
        <p:cNvGrpSpPr/>
        <p:nvPr/>
      </p:nvGrpSpPr>
      <p:grpSpPr>
        <a:xfrm>
          <a:off x="0" y="0"/>
          <a:ext cx="0" cy="0"/>
          <a:chOff x="0" y="0"/>
          <a:chExt cx="0" cy="0"/>
        </a:xfrm>
      </p:grpSpPr>
      <p:sp>
        <p:nvSpPr>
          <p:cNvPr id="429" name="Body Level One…"/>
          <p:cNvSpPr txBox="1">
            <a:spLocks noGrp="1"/>
          </p:cNvSpPr>
          <p:nvPr>
            <p:ph type="body" sz="half" idx="1"/>
          </p:nvPr>
        </p:nvSpPr>
        <p:spPr>
          <a:xfrm>
            <a:off x="1248835" y="3105150"/>
            <a:ext cx="10769601" cy="7772400"/>
          </a:xfrm>
          <a:prstGeom prst="rect">
            <a:avLst/>
          </a:prstGeom>
        </p:spPr>
        <p:txBody>
          <a:bodyPr lIns="45719" tIns="45719" rIns="45719" bIns="45719" anchor="t"/>
          <a:lstStyle>
            <a:lvl1pPr marL="685800" indent="-685800" defTabSz="914400">
              <a:spcBef>
                <a:spcPts val="1300"/>
              </a:spcBef>
              <a:buClrTx/>
              <a:buSzTx/>
              <a:buNone/>
              <a:defRPr sz="5600"/>
            </a:lvl1pPr>
            <a:lvl2pPr marL="685800" indent="228600" defTabSz="914400">
              <a:spcBef>
                <a:spcPts val="1300"/>
              </a:spcBef>
              <a:buClrTx/>
              <a:buSzTx/>
              <a:buNone/>
              <a:defRPr sz="5600"/>
            </a:lvl2pPr>
            <a:lvl3pPr marL="685800" indent="1143000" defTabSz="914400">
              <a:spcBef>
                <a:spcPts val="1300"/>
              </a:spcBef>
              <a:buClrTx/>
              <a:buSzTx/>
              <a:buNone/>
              <a:defRPr sz="5600"/>
            </a:lvl3pPr>
            <a:lvl4pPr marL="685800" indent="2057400" defTabSz="914400">
              <a:spcBef>
                <a:spcPts val="1300"/>
              </a:spcBef>
              <a:buClrTx/>
              <a:buSzTx/>
              <a:buNone/>
              <a:defRPr sz="5600"/>
            </a:lvl4pPr>
            <a:lvl5pPr marL="685800" indent="2971800" defTabSz="914400">
              <a:spcBef>
                <a:spcPts val="1300"/>
              </a:spcBef>
              <a:buClrTx/>
              <a:buSzTx/>
              <a:buNone/>
              <a:defRPr sz="5600"/>
            </a:lvl5pPr>
          </a:lstStyle>
          <a:p>
            <a:r>
              <a:t>Body Level One</a:t>
            </a:r>
          </a:p>
          <a:p>
            <a:pPr lvl="1"/>
            <a:r>
              <a:t>Body Level Two</a:t>
            </a:r>
          </a:p>
          <a:p>
            <a:pPr lvl="2"/>
            <a:r>
              <a:t>Body Level Three</a:t>
            </a:r>
          </a:p>
          <a:p>
            <a:pPr lvl="3"/>
            <a:r>
              <a:t>Body Level Four</a:t>
            </a:r>
          </a:p>
          <a:p>
            <a:pPr lvl="4"/>
            <a:r>
              <a:t>Body Level Five</a:t>
            </a:r>
          </a:p>
        </p:txBody>
      </p:sp>
      <p:sp>
        <p:nvSpPr>
          <p:cNvPr id="430" name="Line"/>
          <p:cNvSpPr/>
          <p:nvPr/>
        </p:nvSpPr>
        <p:spPr>
          <a:xfrm>
            <a:off x="944969" y="1676400"/>
            <a:ext cx="22494062" cy="0"/>
          </a:xfrm>
          <a:prstGeom prst="line">
            <a:avLst/>
          </a:prstGeom>
          <a:ln w="50800">
            <a:solidFill>
              <a:srgbClr val="FFFFFF"/>
            </a:solidFill>
          </a:ln>
        </p:spPr>
        <p:txBody>
          <a:bodyPr lIns="45718" tIns="45718" rIns="45718" bIns="45718"/>
          <a:lstStyle/>
          <a:p>
            <a:pPr defTabSz="914400">
              <a:spcBef>
                <a:spcPts val="1100"/>
              </a:spcBef>
              <a:defRPr sz="4800" b="1">
                <a:solidFill>
                  <a:srgbClr val="000000"/>
                </a:solidFill>
              </a:defRPr>
            </a:pPr>
            <a:endParaRPr/>
          </a:p>
        </p:txBody>
      </p:sp>
      <p:sp>
        <p:nvSpPr>
          <p:cNvPr id="431" name="Title Text"/>
          <p:cNvSpPr txBox="1"/>
          <p:nvPr/>
        </p:nvSpPr>
        <p:spPr>
          <a:xfrm>
            <a:off x="1490134" y="285703"/>
            <a:ext cx="21560368" cy="128588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defTabSz="914400">
              <a:defRPr sz="6400">
                <a:latin typeface="Roboto Bold"/>
                <a:ea typeface="Roboto Bold"/>
                <a:cs typeface="Roboto Bold"/>
                <a:sym typeface="Roboto Bold"/>
              </a:defRPr>
            </a:lvl1pPr>
          </a:lstStyle>
          <a:p>
            <a:r>
              <a:t>Title Text</a:t>
            </a:r>
          </a:p>
        </p:txBody>
      </p:sp>
      <p:sp>
        <p:nvSpPr>
          <p:cNvPr id="4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535353"/>
        </a:solidFill>
        <a:effectLst/>
      </p:bgPr>
    </p:bg>
    <p:spTree>
      <p:nvGrpSpPr>
        <p:cNvPr id="1" name=""/>
        <p:cNvGrpSpPr/>
        <p:nvPr/>
      </p:nvGrpSpPr>
      <p:grpSpPr>
        <a:xfrm>
          <a:off x="0" y="0"/>
          <a:ext cx="0" cy="0"/>
          <a:chOff x="0" y="0"/>
          <a:chExt cx="0" cy="0"/>
        </a:xfrm>
      </p:grpSpPr>
      <p:sp>
        <p:nvSpPr>
          <p:cNvPr id="439" name="Body Level One…"/>
          <p:cNvSpPr txBox="1">
            <a:spLocks noGrp="1"/>
          </p:cNvSpPr>
          <p:nvPr>
            <p:ph type="body" sz="quarter" idx="1"/>
          </p:nvPr>
        </p:nvSpPr>
        <p:spPr>
          <a:xfrm>
            <a:off x="1219200" y="3070225"/>
            <a:ext cx="10626495" cy="4428332"/>
          </a:xfrm>
          <a:prstGeom prst="rect">
            <a:avLst/>
          </a:prstGeom>
        </p:spPr>
        <p:txBody>
          <a:bodyPr lIns="45719" tIns="45719" rIns="45719" bIns="45719" anchor="b"/>
          <a:lstStyle>
            <a:lvl1pPr marL="0" indent="0" defTabSz="914400">
              <a:spcBef>
                <a:spcPts val="1100"/>
              </a:spcBef>
              <a:buClrTx/>
              <a:buSzTx/>
              <a:buNone/>
              <a:defRPr sz="4800" b="1">
                <a:latin typeface="Arial"/>
                <a:ea typeface="Arial"/>
                <a:cs typeface="Arial"/>
                <a:sym typeface="Arial"/>
              </a:defRPr>
            </a:lvl1pPr>
            <a:lvl2pPr marL="0" indent="914400" defTabSz="914400">
              <a:spcBef>
                <a:spcPts val="1100"/>
              </a:spcBef>
              <a:buClrTx/>
              <a:buSzTx/>
              <a:buNone/>
              <a:defRPr sz="4800" b="1">
                <a:latin typeface="Arial"/>
                <a:ea typeface="Arial"/>
                <a:cs typeface="Arial"/>
                <a:sym typeface="Arial"/>
              </a:defRPr>
            </a:lvl2pPr>
            <a:lvl3pPr marL="0" indent="1828800" defTabSz="914400">
              <a:spcBef>
                <a:spcPts val="1100"/>
              </a:spcBef>
              <a:buClrTx/>
              <a:buSzTx/>
              <a:buNone/>
              <a:defRPr sz="4800" b="1">
                <a:latin typeface="Arial"/>
                <a:ea typeface="Arial"/>
                <a:cs typeface="Arial"/>
                <a:sym typeface="Arial"/>
              </a:defRPr>
            </a:lvl3pPr>
            <a:lvl4pPr marL="0" indent="2743200" defTabSz="914400">
              <a:spcBef>
                <a:spcPts val="1100"/>
              </a:spcBef>
              <a:buClrTx/>
              <a:buSzTx/>
              <a:buNone/>
              <a:defRPr sz="4800" b="1">
                <a:latin typeface="Arial"/>
                <a:ea typeface="Arial"/>
                <a:cs typeface="Arial"/>
                <a:sym typeface="Arial"/>
              </a:defRPr>
            </a:lvl4pPr>
            <a:lvl5pPr marL="0" indent="3657600" defTabSz="914400">
              <a:spcBef>
                <a:spcPts val="1100"/>
              </a:spcBef>
              <a:buClrTx/>
              <a:buSzTx/>
              <a:buNone/>
              <a:defRPr sz="48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0" name="Text Placeholder 4"/>
          <p:cNvSpPr>
            <a:spLocks noGrp="1"/>
          </p:cNvSpPr>
          <p:nvPr>
            <p:ph type="body" sz="half" idx="13"/>
          </p:nvPr>
        </p:nvSpPr>
        <p:spPr>
          <a:xfrm>
            <a:off x="12386734" y="3070225"/>
            <a:ext cx="10778068" cy="8680848"/>
          </a:xfrm>
          <a:prstGeom prst="rect">
            <a:avLst/>
          </a:prstGeom>
        </p:spPr>
        <p:txBody>
          <a:bodyPr lIns="45719" tIns="45719" rIns="45719" bIns="45719" anchor="b"/>
          <a:lstStyle/>
          <a:p>
            <a:pPr marL="0" indent="0" defTabSz="914400">
              <a:spcBef>
                <a:spcPts val="1100"/>
              </a:spcBef>
              <a:buClrTx/>
              <a:buSzTx/>
              <a:buNone/>
              <a:defRPr sz="4800" b="1">
                <a:solidFill>
                  <a:srgbClr val="000000"/>
                </a:solidFill>
                <a:latin typeface="Arial"/>
                <a:ea typeface="Arial"/>
                <a:cs typeface="Arial"/>
                <a:sym typeface="Arial"/>
              </a:defRPr>
            </a:pPr>
            <a:endParaRPr/>
          </a:p>
        </p:txBody>
      </p:sp>
      <p:sp>
        <p:nvSpPr>
          <p:cNvPr id="441" name="Line"/>
          <p:cNvSpPr/>
          <p:nvPr/>
        </p:nvSpPr>
        <p:spPr>
          <a:xfrm>
            <a:off x="944969" y="1676400"/>
            <a:ext cx="22494062" cy="0"/>
          </a:xfrm>
          <a:prstGeom prst="line">
            <a:avLst/>
          </a:prstGeom>
          <a:ln w="50800">
            <a:solidFill>
              <a:srgbClr val="FFFFFF"/>
            </a:solidFill>
          </a:ln>
        </p:spPr>
        <p:txBody>
          <a:bodyPr lIns="45718" tIns="45718" rIns="45718" bIns="45718"/>
          <a:lstStyle/>
          <a:p>
            <a:pPr defTabSz="914400">
              <a:spcBef>
                <a:spcPts val="1100"/>
              </a:spcBef>
              <a:defRPr sz="4800" b="1">
                <a:solidFill>
                  <a:srgbClr val="000000"/>
                </a:solidFill>
              </a:defRPr>
            </a:pPr>
            <a:endParaRPr/>
          </a:p>
        </p:txBody>
      </p:sp>
      <p:sp>
        <p:nvSpPr>
          <p:cNvPr id="442" name="Title Text"/>
          <p:cNvSpPr txBox="1"/>
          <p:nvPr/>
        </p:nvSpPr>
        <p:spPr>
          <a:xfrm>
            <a:off x="1490134" y="285703"/>
            <a:ext cx="21560368" cy="128588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defTabSz="914400">
              <a:defRPr sz="6400">
                <a:latin typeface="Roboto Bold"/>
                <a:ea typeface="Roboto Bold"/>
                <a:cs typeface="Roboto Bold"/>
                <a:sym typeface="Roboto Bold"/>
              </a:defRPr>
            </a:lvl1pPr>
          </a:lstStyle>
          <a:p>
            <a:r>
              <a:t>Title Text</a:t>
            </a:r>
          </a:p>
        </p:txBody>
      </p:sp>
      <p:sp>
        <p:nvSpPr>
          <p:cNvPr id="4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535353"/>
        </a:solidFill>
        <a:effectLst/>
      </p:bgPr>
    </p:bg>
    <p:spTree>
      <p:nvGrpSpPr>
        <p:cNvPr id="1" name=""/>
        <p:cNvGrpSpPr/>
        <p:nvPr/>
      </p:nvGrpSpPr>
      <p:grpSpPr>
        <a:xfrm>
          <a:off x="0" y="0"/>
          <a:ext cx="0" cy="0"/>
          <a:chOff x="0" y="0"/>
          <a:chExt cx="0" cy="0"/>
        </a:xfrm>
      </p:grpSpPr>
      <p:sp>
        <p:nvSpPr>
          <p:cNvPr id="450" name="Line"/>
          <p:cNvSpPr/>
          <p:nvPr/>
        </p:nvSpPr>
        <p:spPr>
          <a:xfrm>
            <a:off x="944969" y="1676400"/>
            <a:ext cx="22494062" cy="0"/>
          </a:xfrm>
          <a:prstGeom prst="line">
            <a:avLst/>
          </a:prstGeom>
          <a:ln w="50800">
            <a:solidFill>
              <a:srgbClr val="FFFFFF"/>
            </a:solidFill>
          </a:ln>
        </p:spPr>
        <p:txBody>
          <a:bodyPr lIns="45718" tIns="45718" rIns="45718" bIns="45718"/>
          <a:lstStyle/>
          <a:p>
            <a:pPr defTabSz="821529">
              <a:defRPr sz="4800">
                <a:solidFill>
                  <a:srgbClr val="000000"/>
                </a:solidFill>
                <a:latin typeface="+mn-lt"/>
                <a:ea typeface="+mn-ea"/>
                <a:cs typeface="+mn-cs"/>
                <a:sym typeface="Helvetica"/>
              </a:defRPr>
            </a:pPr>
            <a:endParaRPr/>
          </a:p>
        </p:txBody>
      </p:sp>
      <p:sp>
        <p:nvSpPr>
          <p:cNvPr id="451" name="Title Text"/>
          <p:cNvSpPr txBox="1"/>
          <p:nvPr/>
        </p:nvSpPr>
        <p:spPr>
          <a:xfrm>
            <a:off x="1490134" y="285703"/>
            <a:ext cx="21560368" cy="128588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defTabSz="914400">
              <a:defRPr sz="6400">
                <a:latin typeface="Roboto Bold"/>
                <a:ea typeface="Roboto Bold"/>
                <a:cs typeface="Roboto Bold"/>
                <a:sym typeface="Roboto Bold"/>
              </a:defRPr>
            </a:lvl1pPr>
          </a:lstStyle>
          <a:p>
            <a:r>
              <a:t>Title Text</a:t>
            </a:r>
          </a:p>
        </p:txBody>
      </p:sp>
      <p:sp>
        <p:nvSpPr>
          <p:cNvPr id="4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535353"/>
        </a:solidFill>
        <a:effectLst/>
      </p:bgPr>
    </p:bg>
    <p:spTree>
      <p:nvGrpSpPr>
        <p:cNvPr id="1" name=""/>
        <p:cNvGrpSpPr/>
        <p:nvPr/>
      </p:nvGrpSpPr>
      <p:grpSpPr>
        <a:xfrm>
          <a:off x="0" y="0"/>
          <a:ext cx="0" cy="0"/>
          <a:chOff x="0" y="0"/>
          <a:chExt cx="0" cy="0"/>
        </a:xfrm>
      </p:grpSpPr>
      <p:sp>
        <p:nvSpPr>
          <p:cNvPr id="477" name="Title Text"/>
          <p:cNvSpPr txBox="1">
            <a:spLocks noGrp="1"/>
          </p:cNvSpPr>
          <p:nvPr>
            <p:ph type="title"/>
          </p:nvPr>
        </p:nvSpPr>
        <p:spPr>
          <a:xfrm>
            <a:off x="4779435" y="10490200"/>
            <a:ext cx="14630401" cy="1133476"/>
          </a:xfrm>
          <a:prstGeom prst="rect">
            <a:avLst/>
          </a:prstGeom>
        </p:spPr>
        <p:txBody>
          <a:bodyPr lIns="45719" tIns="45719" rIns="45719" bIns="45719" anchor="b"/>
          <a:lstStyle>
            <a:lvl1pPr defTabSz="914400">
              <a:defRPr sz="4000">
                <a:latin typeface="Roboto Bold"/>
                <a:ea typeface="Roboto Bold"/>
                <a:cs typeface="Roboto Bold"/>
                <a:sym typeface="Roboto Bold"/>
              </a:defRPr>
            </a:lvl1pPr>
          </a:lstStyle>
          <a:p>
            <a:r>
              <a:t>Title Text</a:t>
            </a:r>
          </a:p>
        </p:txBody>
      </p:sp>
      <p:sp>
        <p:nvSpPr>
          <p:cNvPr id="478" name="Picture Placeholder 2"/>
          <p:cNvSpPr>
            <a:spLocks noGrp="1"/>
          </p:cNvSpPr>
          <p:nvPr>
            <p:ph type="pic" sz="half" idx="13"/>
          </p:nvPr>
        </p:nvSpPr>
        <p:spPr>
          <a:xfrm>
            <a:off x="4779435" y="2114550"/>
            <a:ext cx="14630401" cy="8229600"/>
          </a:xfrm>
          <a:prstGeom prst="rect">
            <a:avLst/>
          </a:prstGeom>
        </p:spPr>
        <p:txBody>
          <a:bodyPr lIns="91439" tIns="45719" rIns="91439" bIns="45719" anchor="t">
            <a:noAutofit/>
          </a:bodyPr>
          <a:lstStyle/>
          <a:p>
            <a:endParaRPr/>
          </a:p>
        </p:txBody>
      </p:sp>
      <p:sp>
        <p:nvSpPr>
          <p:cNvPr id="479" name="Body Level One…"/>
          <p:cNvSpPr txBox="1">
            <a:spLocks noGrp="1"/>
          </p:cNvSpPr>
          <p:nvPr>
            <p:ph type="body" sz="quarter" idx="1"/>
          </p:nvPr>
        </p:nvSpPr>
        <p:spPr>
          <a:xfrm>
            <a:off x="4779435" y="11623675"/>
            <a:ext cx="14630401" cy="1609725"/>
          </a:xfrm>
          <a:prstGeom prst="rect">
            <a:avLst/>
          </a:prstGeom>
        </p:spPr>
        <p:txBody>
          <a:bodyPr lIns="45719" tIns="45719" rIns="45719" bIns="45719" anchor="t"/>
          <a:lstStyle>
            <a:lvl1pPr marL="0" indent="0" defTabSz="914400">
              <a:spcBef>
                <a:spcPts val="600"/>
              </a:spcBef>
              <a:buClrTx/>
              <a:buSzTx/>
              <a:buNone/>
              <a:defRPr sz="2800"/>
            </a:lvl1pPr>
            <a:lvl2pPr marL="0" indent="914400" defTabSz="914400">
              <a:spcBef>
                <a:spcPts val="600"/>
              </a:spcBef>
              <a:buClrTx/>
              <a:buSzTx/>
              <a:buNone/>
              <a:defRPr sz="2800"/>
            </a:lvl2pPr>
            <a:lvl3pPr marL="0" indent="1828800" defTabSz="914400">
              <a:spcBef>
                <a:spcPts val="600"/>
              </a:spcBef>
              <a:buClrTx/>
              <a:buSzTx/>
              <a:buNone/>
              <a:defRPr sz="2800"/>
            </a:lvl3pPr>
            <a:lvl4pPr marL="0" indent="2743200" defTabSz="914400">
              <a:spcBef>
                <a:spcPts val="600"/>
              </a:spcBef>
              <a:buClrTx/>
              <a:buSzTx/>
              <a:buNone/>
              <a:defRPr sz="2800"/>
            </a:lvl4pPr>
            <a:lvl5pPr marL="0" indent="3657600" defTabSz="914400">
              <a:spcBef>
                <a:spcPts val="600"/>
              </a:spcBef>
              <a:buClrTx/>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81" name="Line"/>
          <p:cNvSpPr/>
          <p:nvPr/>
        </p:nvSpPr>
        <p:spPr>
          <a:xfrm>
            <a:off x="944969" y="1676400"/>
            <a:ext cx="22494062" cy="0"/>
          </a:xfrm>
          <a:prstGeom prst="line">
            <a:avLst/>
          </a:prstGeom>
          <a:ln w="50800">
            <a:solidFill>
              <a:srgbClr val="FFFFFF"/>
            </a:solidFill>
          </a:ln>
        </p:spPr>
        <p:txBody>
          <a:bodyPr lIns="45718" tIns="45718" rIns="45718" bIns="45718"/>
          <a:lstStyle/>
          <a:p>
            <a:pPr defTabSz="821529">
              <a:defRPr sz="4800">
                <a:solidFill>
                  <a:srgbClr val="000000"/>
                </a:solidFill>
                <a:latin typeface="+mn-lt"/>
                <a:ea typeface="+mn-ea"/>
                <a:cs typeface="+mn-cs"/>
                <a:sym typeface="Helvetica"/>
              </a:defRPr>
            </a:pPr>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535353"/>
        </a:solidFill>
        <a:effectLst/>
      </p:bgPr>
    </p:bg>
    <p:spTree>
      <p:nvGrpSpPr>
        <p:cNvPr id="1" name=""/>
        <p:cNvGrpSpPr/>
        <p:nvPr/>
      </p:nvGrpSpPr>
      <p:grpSpPr>
        <a:xfrm>
          <a:off x="0" y="0"/>
          <a:ext cx="0" cy="0"/>
          <a:chOff x="0" y="0"/>
          <a:chExt cx="0" cy="0"/>
        </a:xfrm>
      </p:grpSpPr>
      <p:sp>
        <p:nvSpPr>
          <p:cNvPr id="488" name="Body Level One…"/>
          <p:cNvSpPr txBox="1">
            <a:spLocks noGrp="1"/>
          </p:cNvSpPr>
          <p:nvPr>
            <p:ph type="body" idx="1"/>
          </p:nvPr>
        </p:nvSpPr>
        <p:spPr>
          <a:xfrm>
            <a:off x="1248835" y="3105150"/>
            <a:ext cx="21945601" cy="7772400"/>
          </a:xfrm>
          <a:prstGeom prst="rect">
            <a:avLst/>
          </a:prstGeom>
        </p:spPr>
        <p:txBody>
          <a:bodyPr lIns="45719" tIns="45719" rIns="45719" bIns="45719" anchor="t"/>
          <a:lstStyle>
            <a:lvl1pPr marL="685800" indent="-685800" defTabSz="914400">
              <a:spcBef>
                <a:spcPts val="1500"/>
              </a:spcBef>
              <a:buClrTx/>
              <a:buSzTx/>
              <a:buNone/>
              <a:defRPr sz="5000"/>
            </a:lvl1pPr>
            <a:lvl2pPr marL="685800" indent="228600" defTabSz="914400">
              <a:spcBef>
                <a:spcPts val="1500"/>
              </a:spcBef>
              <a:buClrTx/>
              <a:buSzTx/>
              <a:buNone/>
              <a:defRPr sz="5000"/>
            </a:lvl2pPr>
            <a:lvl3pPr marL="685800" indent="1143000" defTabSz="914400">
              <a:spcBef>
                <a:spcPts val="1500"/>
              </a:spcBef>
              <a:buClrTx/>
              <a:buSzTx/>
              <a:buNone/>
              <a:defRPr sz="5000"/>
            </a:lvl3pPr>
            <a:lvl4pPr marL="685800" indent="2057400" defTabSz="914400">
              <a:spcBef>
                <a:spcPts val="1500"/>
              </a:spcBef>
              <a:buClrTx/>
              <a:buSzTx/>
              <a:buNone/>
              <a:defRPr sz="5000"/>
            </a:lvl4pPr>
            <a:lvl5pPr marL="685800" indent="2971800" defTabSz="914400">
              <a:spcBef>
                <a:spcPts val="1500"/>
              </a:spcBef>
              <a:buClrTx/>
              <a:buSzTx/>
              <a:buNone/>
              <a:defRPr sz="5000"/>
            </a:lvl5pPr>
          </a:lstStyle>
          <a:p>
            <a:r>
              <a:t>Body Level One</a:t>
            </a:r>
          </a:p>
          <a:p>
            <a:pPr lvl="1"/>
            <a:r>
              <a:t>Body Level Two</a:t>
            </a:r>
          </a:p>
          <a:p>
            <a:pPr lvl="2"/>
            <a:r>
              <a:t>Body Level Three</a:t>
            </a:r>
          </a:p>
          <a:p>
            <a:pPr lvl="3"/>
            <a:r>
              <a:t>Body Level Four</a:t>
            </a:r>
          </a:p>
          <a:p>
            <a:pPr lvl="4"/>
            <a:r>
              <a:t>Body Level Five</a:t>
            </a:r>
          </a:p>
        </p:txBody>
      </p:sp>
      <p:sp>
        <p:nvSpPr>
          <p:cNvPr id="4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0" name="Line"/>
          <p:cNvSpPr/>
          <p:nvPr/>
        </p:nvSpPr>
        <p:spPr>
          <a:xfrm>
            <a:off x="944969" y="1676400"/>
            <a:ext cx="22494062" cy="0"/>
          </a:xfrm>
          <a:prstGeom prst="line">
            <a:avLst/>
          </a:prstGeom>
          <a:ln w="50800">
            <a:solidFill>
              <a:srgbClr val="FFFFFF"/>
            </a:solidFill>
          </a:ln>
        </p:spPr>
        <p:txBody>
          <a:bodyPr lIns="45718" tIns="45718" rIns="45718" bIns="45718"/>
          <a:lstStyle/>
          <a:p>
            <a:pPr defTabSz="821529">
              <a:defRPr sz="4800">
                <a:solidFill>
                  <a:srgbClr val="000000"/>
                </a:solidFill>
                <a:latin typeface="+mn-lt"/>
                <a:ea typeface="+mn-ea"/>
                <a:cs typeface="+mn-cs"/>
                <a:sym typeface="Helvetica"/>
              </a:defRPr>
            </a:pPr>
            <a:endParaRPr/>
          </a:p>
        </p:txBody>
      </p:sp>
      <p:sp>
        <p:nvSpPr>
          <p:cNvPr id="491" name="Title Text"/>
          <p:cNvSpPr txBox="1"/>
          <p:nvPr/>
        </p:nvSpPr>
        <p:spPr>
          <a:xfrm>
            <a:off x="1490134" y="285703"/>
            <a:ext cx="21560368" cy="128588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defTabSz="914400">
              <a:defRPr sz="6400">
                <a:latin typeface="Roboto Bold"/>
                <a:ea typeface="Roboto Bold"/>
                <a:cs typeface="Roboto Bold"/>
                <a:sym typeface="Roboto Bold"/>
              </a:defRPr>
            </a:lvl1pPr>
          </a:lstStyle>
          <a:p>
            <a:r>
              <a:t>Title Text</a:t>
            </a: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535353"/>
        </a:solidFill>
        <a:effectLst/>
      </p:bgPr>
    </p:bg>
    <p:spTree>
      <p:nvGrpSpPr>
        <p:cNvPr id="1" name=""/>
        <p:cNvGrpSpPr/>
        <p:nvPr/>
      </p:nvGrpSpPr>
      <p:grpSpPr>
        <a:xfrm>
          <a:off x="0" y="0"/>
          <a:ext cx="0" cy="0"/>
          <a:chOff x="0" y="0"/>
          <a:chExt cx="0" cy="0"/>
        </a:xfrm>
      </p:grpSpPr>
      <p:sp>
        <p:nvSpPr>
          <p:cNvPr id="498" name="Title Text"/>
          <p:cNvSpPr txBox="1">
            <a:spLocks noGrp="1"/>
          </p:cNvSpPr>
          <p:nvPr>
            <p:ph type="title"/>
          </p:nvPr>
        </p:nvSpPr>
        <p:spPr>
          <a:xfrm>
            <a:off x="16535400" y="2838448"/>
            <a:ext cx="6096000" cy="8039104"/>
          </a:xfrm>
          <a:prstGeom prst="rect">
            <a:avLst/>
          </a:prstGeom>
        </p:spPr>
        <p:txBody>
          <a:bodyPr lIns="45719" tIns="45719" rIns="45719" bIns="45719"/>
          <a:lstStyle>
            <a:lvl1pPr algn="ctr" defTabSz="914400">
              <a:defRPr sz="6400">
                <a:latin typeface="Roboto Bold"/>
                <a:ea typeface="Roboto Bold"/>
                <a:cs typeface="Roboto Bold"/>
                <a:sym typeface="Roboto Bold"/>
              </a:defRPr>
            </a:lvl1pPr>
          </a:lstStyle>
          <a:p>
            <a:r>
              <a:t>Title Text</a:t>
            </a:r>
          </a:p>
        </p:txBody>
      </p:sp>
      <p:sp>
        <p:nvSpPr>
          <p:cNvPr id="499" name="Line"/>
          <p:cNvSpPr/>
          <p:nvPr/>
        </p:nvSpPr>
        <p:spPr>
          <a:xfrm>
            <a:off x="944969" y="1676400"/>
            <a:ext cx="22494062" cy="0"/>
          </a:xfrm>
          <a:prstGeom prst="line">
            <a:avLst/>
          </a:prstGeom>
          <a:ln w="50800">
            <a:solidFill>
              <a:srgbClr val="FFFFFF"/>
            </a:solidFill>
          </a:ln>
        </p:spPr>
        <p:txBody>
          <a:bodyPr lIns="45718" tIns="45718" rIns="45718" bIns="45718"/>
          <a:lstStyle/>
          <a:p>
            <a:pPr defTabSz="821529">
              <a:defRPr sz="4800">
                <a:solidFill>
                  <a:srgbClr val="000000"/>
                </a:solidFill>
                <a:latin typeface="+mn-lt"/>
                <a:ea typeface="+mn-ea"/>
                <a:cs typeface="+mn-cs"/>
                <a:sym typeface="Helvetica"/>
              </a:defRPr>
            </a:pPr>
            <a:endParaRPr/>
          </a:p>
        </p:txBody>
      </p:sp>
      <p:sp>
        <p:nvSpPr>
          <p:cNvPr id="5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el und Inhalt">
    <p:bg>
      <p:bgPr>
        <a:solidFill>
          <a:srgbClr val="535353"/>
        </a:solidFill>
        <a:effectLst/>
      </p:bgPr>
    </p:bg>
    <p:spTree>
      <p:nvGrpSpPr>
        <p:cNvPr id="1" name=""/>
        <p:cNvGrpSpPr/>
        <p:nvPr/>
      </p:nvGrpSpPr>
      <p:grpSpPr>
        <a:xfrm>
          <a:off x="0" y="0"/>
          <a:ext cx="0" cy="0"/>
          <a:chOff x="0" y="0"/>
          <a:chExt cx="0" cy="0"/>
        </a:xfrm>
      </p:grpSpPr>
      <p:sp>
        <p:nvSpPr>
          <p:cNvPr id="507" name="Body Level One…"/>
          <p:cNvSpPr txBox="1">
            <a:spLocks noGrp="1"/>
          </p:cNvSpPr>
          <p:nvPr>
            <p:ph type="body" idx="1"/>
          </p:nvPr>
        </p:nvSpPr>
        <p:spPr>
          <a:xfrm>
            <a:off x="1439332" y="2105024"/>
            <a:ext cx="21695837" cy="10368000"/>
          </a:xfrm>
          <a:prstGeom prst="rect">
            <a:avLst/>
          </a:prstGeom>
        </p:spPr>
        <p:txBody>
          <a:bodyPr lIns="45719" tIns="45719" rIns="45719" bIns="45719" anchor="t"/>
          <a:lstStyle>
            <a:lvl1pPr marL="685800" indent="-685800" defTabSz="914400">
              <a:spcBef>
                <a:spcPts val="1500"/>
              </a:spcBef>
              <a:buClrTx/>
              <a:buSzTx/>
              <a:buNone/>
              <a:defRPr sz="6400"/>
            </a:lvl1pPr>
            <a:lvl2pPr marL="685800" indent="228600" defTabSz="914400">
              <a:spcBef>
                <a:spcPts val="1500"/>
              </a:spcBef>
              <a:buClrTx/>
              <a:buSzTx/>
              <a:buNone/>
              <a:defRPr sz="6400"/>
            </a:lvl2pPr>
            <a:lvl3pPr marL="685800" indent="1143000" defTabSz="914400">
              <a:spcBef>
                <a:spcPts val="1500"/>
              </a:spcBef>
              <a:buClrTx/>
              <a:buSzTx/>
              <a:buNone/>
              <a:defRPr sz="6400"/>
            </a:lvl3pPr>
            <a:lvl4pPr marL="685800" indent="2057400" defTabSz="914400">
              <a:spcBef>
                <a:spcPts val="1500"/>
              </a:spcBef>
              <a:buClrTx/>
              <a:buSzTx/>
              <a:buNone/>
              <a:defRPr sz="6400"/>
            </a:lvl4pPr>
            <a:lvl5pPr marL="685800" indent="2971800" defTabSz="914400">
              <a:spcBef>
                <a:spcPts val="1500"/>
              </a:spcBef>
              <a:buClrTx/>
              <a:buSzTx/>
              <a:buNone/>
              <a:defRPr sz="6400"/>
            </a:lvl5pPr>
          </a:lstStyle>
          <a:p>
            <a:r>
              <a:t>Body Level One</a:t>
            </a:r>
          </a:p>
          <a:p>
            <a:pPr lvl="1"/>
            <a:r>
              <a:t>Body Level Two</a:t>
            </a:r>
          </a:p>
          <a:p>
            <a:pPr lvl="2"/>
            <a:r>
              <a:t>Body Level Three</a:t>
            </a:r>
          </a:p>
          <a:p>
            <a:pPr lvl="3"/>
            <a:r>
              <a:t>Body Level Four</a:t>
            </a:r>
          </a:p>
          <a:p>
            <a:pPr lvl="4"/>
            <a:r>
              <a:t>Body Level Five</a:t>
            </a:r>
          </a:p>
        </p:txBody>
      </p:sp>
      <p:sp>
        <p:nvSpPr>
          <p:cNvPr id="508" name="Line"/>
          <p:cNvSpPr/>
          <p:nvPr/>
        </p:nvSpPr>
        <p:spPr>
          <a:xfrm>
            <a:off x="944969" y="1676400"/>
            <a:ext cx="22494062" cy="0"/>
          </a:xfrm>
          <a:prstGeom prst="line">
            <a:avLst/>
          </a:prstGeom>
          <a:ln w="50800">
            <a:solidFill>
              <a:srgbClr val="FFFFFF"/>
            </a:solidFill>
          </a:ln>
        </p:spPr>
        <p:txBody>
          <a:bodyPr lIns="45718" tIns="45718" rIns="45718" bIns="45718"/>
          <a:lstStyle/>
          <a:p>
            <a:pPr defTabSz="821529">
              <a:defRPr sz="4800">
                <a:solidFill>
                  <a:srgbClr val="000000"/>
                </a:solidFill>
                <a:latin typeface="+mn-lt"/>
                <a:ea typeface="+mn-ea"/>
                <a:cs typeface="+mn-cs"/>
                <a:sym typeface="Helvetica"/>
              </a:defRPr>
            </a:pPr>
            <a:endParaRPr/>
          </a:p>
        </p:txBody>
      </p:sp>
      <p:sp>
        <p:nvSpPr>
          <p:cNvPr id="509" name="Title Text"/>
          <p:cNvSpPr txBox="1"/>
          <p:nvPr/>
        </p:nvSpPr>
        <p:spPr>
          <a:xfrm>
            <a:off x="1490134" y="285703"/>
            <a:ext cx="21560368" cy="128588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defTabSz="914400">
              <a:defRPr sz="6400">
                <a:latin typeface="Roboto Bold"/>
                <a:ea typeface="Roboto Bold"/>
                <a:cs typeface="Roboto Bold"/>
                <a:sym typeface="Roboto Bold"/>
              </a:defRPr>
            </a:lvl1pPr>
          </a:lstStyle>
          <a:p>
            <a:r>
              <a:t>Title Text</a:t>
            </a:r>
          </a:p>
        </p:txBody>
      </p:sp>
      <p:sp>
        <p:nvSpPr>
          <p:cNvPr id="510" name="Slide Number"/>
          <p:cNvSpPr txBox="1">
            <a:spLocks noGrp="1"/>
          </p:cNvSpPr>
          <p:nvPr>
            <p:ph type="sldNum" sz="quarter" idx="2"/>
          </p:nvPr>
        </p:nvSpPr>
        <p:spPr>
          <a:xfrm>
            <a:off x="14630400" y="12712700"/>
            <a:ext cx="5689600" cy="736600"/>
          </a:xfrm>
          <a:prstGeom prst="rect">
            <a:avLst/>
          </a:prstGeom>
        </p:spPr>
        <p:txBody>
          <a:bodyPr lIns="71435" tIns="71435" rIns="71435" bIns="71435" anchor="t"/>
          <a:lstStyle>
            <a:lvl1pPr algn="ctr">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Custom Layout">
    <p:bg>
      <p:bgPr>
        <a:solidFill>
          <a:srgbClr val="535353"/>
        </a:solidFill>
        <a:effectLst/>
      </p:bgPr>
    </p:bg>
    <p:spTree>
      <p:nvGrpSpPr>
        <p:cNvPr id="1" name=""/>
        <p:cNvGrpSpPr/>
        <p:nvPr/>
      </p:nvGrpSpPr>
      <p:grpSpPr>
        <a:xfrm>
          <a:off x="0" y="0"/>
          <a:ext cx="0" cy="0"/>
          <a:chOff x="0" y="0"/>
          <a:chExt cx="0" cy="0"/>
        </a:xfrm>
      </p:grpSpPr>
      <p:sp>
        <p:nvSpPr>
          <p:cNvPr id="517" name="Line"/>
          <p:cNvSpPr/>
          <p:nvPr/>
        </p:nvSpPr>
        <p:spPr>
          <a:xfrm>
            <a:off x="944969" y="1676400"/>
            <a:ext cx="22494062" cy="0"/>
          </a:xfrm>
          <a:prstGeom prst="line">
            <a:avLst/>
          </a:prstGeom>
          <a:ln w="50800">
            <a:solidFill>
              <a:srgbClr val="FFFFFF"/>
            </a:solidFill>
          </a:ln>
        </p:spPr>
        <p:txBody>
          <a:bodyPr lIns="45718" tIns="45718" rIns="45718" bIns="45718"/>
          <a:lstStyle/>
          <a:p>
            <a:pPr defTabSz="821529">
              <a:defRPr sz="4800">
                <a:solidFill>
                  <a:srgbClr val="000000"/>
                </a:solidFill>
                <a:latin typeface="+mn-lt"/>
                <a:ea typeface="+mn-ea"/>
                <a:cs typeface="+mn-cs"/>
                <a:sym typeface="Helvetica"/>
              </a:defRPr>
            </a:pPr>
            <a:endParaRPr/>
          </a:p>
        </p:txBody>
      </p:sp>
      <p:sp>
        <p:nvSpPr>
          <p:cNvPr id="518" name="Title Text"/>
          <p:cNvSpPr txBox="1"/>
          <p:nvPr/>
        </p:nvSpPr>
        <p:spPr>
          <a:xfrm>
            <a:off x="1490134" y="285703"/>
            <a:ext cx="21560368" cy="128588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defTabSz="914400">
              <a:defRPr sz="6400">
                <a:latin typeface="Roboto Bold"/>
                <a:ea typeface="Roboto Bold"/>
                <a:cs typeface="Roboto Bold"/>
                <a:sym typeface="Roboto Bold"/>
              </a:defRPr>
            </a:lvl1pPr>
          </a:lstStyle>
          <a:p>
            <a:r>
              <a:t>Title Text</a:t>
            </a:r>
          </a:p>
        </p:txBody>
      </p:sp>
      <p:sp>
        <p:nvSpPr>
          <p:cNvPr id="519" name="Slide Number"/>
          <p:cNvSpPr txBox="1">
            <a:spLocks noGrp="1"/>
          </p:cNvSpPr>
          <p:nvPr>
            <p:ph type="sldNum" sz="quarter" idx="2"/>
          </p:nvPr>
        </p:nvSpPr>
        <p:spPr>
          <a:xfrm>
            <a:off x="22644465" y="12923190"/>
            <a:ext cx="510739" cy="5105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535353"/>
        </a:solidFill>
        <a:effectLst/>
      </p:bgPr>
    </p:bg>
    <p:spTree>
      <p:nvGrpSpPr>
        <p:cNvPr id="1" name=""/>
        <p:cNvGrpSpPr/>
        <p:nvPr/>
      </p:nvGrpSpPr>
      <p:grpSpPr>
        <a:xfrm>
          <a:off x="0" y="0"/>
          <a:ext cx="0" cy="0"/>
          <a:chOff x="0" y="0"/>
          <a:chExt cx="0" cy="0"/>
        </a:xfrm>
      </p:grpSpPr>
      <p:sp>
        <p:nvSpPr>
          <p:cNvPr id="60" name="Title Text"/>
          <p:cNvSpPr txBox="1">
            <a:spLocks noGrp="1"/>
          </p:cNvSpPr>
          <p:nvPr>
            <p:ph type="title"/>
          </p:nvPr>
        </p:nvSpPr>
        <p:spPr>
          <a:xfrm>
            <a:off x="4387453" y="357185"/>
            <a:ext cx="15609094" cy="3036098"/>
          </a:xfrm>
          <a:prstGeom prst="rect">
            <a:avLst/>
          </a:prstGeom>
        </p:spPr>
        <p:txBody>
          <a:bodyPr/>
          <a:lstStyle>
            <a:lvl1pPr>
              <a:defRPr>
                <a:latin typeface="Roboto Black"/>
                <a:ea typeface="Roboto Black"/>
                <a:cs typeface="Roboto Black"/>
                <a:sym typeface="Roboto Black"/>
              </a:defRPr>
            </a:lvl1pPr>
          </a:lstStyle>
          <a:p>
            <a:r>
              <a:t>Title Text</a:t>
            </a:r>
          </a:p>
        </p:txBody>
      </p:sp>
      <p:sp>
        <p:nvSpPr>
          <p:cNvPr id="61" name="Body Level One…"/>
          <p:cNvSpPr txBox="1">
            <a:spLocks noGrp="1"/>
          </p:cNvSpPr>
          <p:nvPr>
            <p:ph type="body" idx="1"/>
          </p:nvPr>
        </p:nvSpPr>
        <p:spPr>
          <a:xfrm>
            <a:off x="4387453" y="3643312"/>
            <a:ext cx="15609094" cy="8840394"/>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pic>
        <p:nvPicPr>
          <p:cNvPr id="62" name="pasted-image.pdf" descr="pasted-image.pdf"/>
          <p:cNvPicPr>
            <a:picLocks noChangeAspect="1"/>
          </p:cNvPicPr>
          <p:nvPr/>
        </p:nvPicPr>
        <p:blipFill>
          <a:blip r:embed="rId2">
            <a:extLst/>
          </a:blip>
          <a:stretch>
            <a:fillRect/>
          </a:stretch>
        </p:blipFill>
        <p:spPr>
          <a:xfrm>
            <a:off x="22083636" y="11454624"/>
            <a:ext cx="1651003" cy="1651003"/>
          </a:xfrm>
          <a:prstGeom prst="rect">
            <a:avLst/>
          </a:prstGeom>
          <a:ln w="12700">
            <a:miter lim="400000"/>
          </a:ln>
        </p:spPr>
      </p:pic>
      <p:sp>
        <p:nvSpPr>
          <p:cNvPr id="63" name="Slide Number"/>
          <p:cNvSpPr txBox="1">
            <a:spLocks noGrp="1"/>
          </p:cNvSpPr>
          <p:nvPr>
            <p:ph type="sldNum" sz="quarter" idx="2"/>
          </p:nvPr>
        </p:nvSpPr>
        <p:spPr>
          <a:xfrm>
            <a:off x="11954105" y="13073062"/>
            <a:ext cx="466265" cy="477668"/>
          </a:xfrm>
          <a:prstGeom prst="rect">
            <a:avLst/>
          </a:prstGeom>
        </p:spPr>
        <p:txBody>
          <a:bodyPr lIns="71435" tIns="71435" rIns="71435" bIns="71435" anchor="t"/>
          <a:lstStyle>
            <a:lvl1pPr algn="ctr">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FDCB45"/>
        </a:solidFill>
        <a:effectLst/>
      </p:bgPr>
    </p:bg>
    <p:spTree>
      <p:nvGrpSpPr>
        <p:cNvPr id="1" name=""/>
        <p:cNvGrpSpPr/>
        <p:nvPr/>
      </p:nvGrpSpPr>
      <p:grpSpPr>
        <a:xfrm>
          <a:off x="0" y="0"/>
          <a:ext cx="0" cy="0"/>
          <a:chOff x="0" y="0"/>
          <a:chExt cx="0" cy="0"/>
        </a:xfrm>
      </p:grpSpPr>
      <p:sp>
        <p:nvSpPr>
          <p:cNvPr id="15" name="Title Text"/>
          <p:cNvSpPr txBox="1">
            <a:spLocks noGrp="1"/>
          </p:cNvSpPr>
          <p:nvPr>
            <p:ph type="title"/>
          </p:nvPr>
        </p:nvSpPr>
        <p:spPr>
          <a:xfrm>
            <a:off x="4833937" y="2303858"/>
            <a:ext cx="14716127" cy="4643440"/>
          </a:xfrm>
          <a:prstGeom prst="rect">
            <a:avLst/>
          </a:prstGeom>
        </p:spPr>
        <p:txBody>
          <a:bodyPr lIns="71433" tIns="71433" rIns="71433" bIns="71433" anchor="b"/>
          <a:lstStyle>
            <a:lvl1pPr algn="l" defTabSz="821529">
              <a:defRPr sz="7200">
                <a:latin typeface="Roboto Black"/>
                <a:ea typeface="Roboto Black"/>
                <a:cs typeface="Roboto Black"/>
                <a:sym typeface="Roboto Black"/>
              </a:defRPr>
            </a:lvl1pPr>
          </a:lstStyle>
          <a:p>
            <a:r>
              <a:t>Title Text</a:t>
            </a:r>
          </a:p>
        </p:txBody>
      </p:sp>
      <p:sp>
        <p:nvSpPr>
          <p:cNvPr id="16" name="Body Level One…"/>
          <p:cNvSpPr txBox="1">
            <a:spLocks noGrp="1"/>
          </p:cNvSpPr>
          <p:nvPr>
            <p:ph type="body" sz="quarter" idx="1"/>
          </p:nvPr>
        </p:nvSpPr>
        <p:spPr>
          <a:xfrm>
            <a:off x="4833937" y="7072310"/>
            <a:ext cx="14716127" cy="1589489"/>
          </a:xfrm>
          <a:prstGeom prst="rect">
            <a:avLst/>
          </a:prstGeom>
        </p:spPr>
        <p:txBody>
          <a:bodyPr lIns="71433" tIns="71433" rIns="71433" bIns="71433"/>
          <a:lstStyle>
            <a:lvl1pPr marL="0" indent="0" defTabSz="821529">
              <a:spcBef>
                <a:spcPts val="0"/>
              </a:spcBef>
              <a:defRPr sz="5200">
                <a:latin typeface="Roboto Medium"/>
                <a:ea typeface="Roboto Medium"/>
                <a:cs typeface="Roboto Medium"/>
                <a:sym typeface="Roboto Medium"/>
              </a:defRPr>
            </a:lvl1pPr>
            <a:lvl2pPr marL="0" defTabSz="821529">
              <a:spcBef>
                <a:spcPts val="0"/>
              </a:spcBef>
              <a:defRPr sz="5200">
                <a:latin typeface="Roboto Medium"/>
                <a:ea typeface="Roboto Medium"/>
                <a:cs typeface="Roboto Medium"/>
                <a:sym typeface="Roboto Medium"/>
              </a:defRPr>
            </a:lvl2pPr>
            <a:lvl3pPr marL="0" defTabSz="821529">
              <a:spcBef>
                <a:spcPts val="0"/>
              </a:spcBef>
              <a:defRPr sz="5200">
                <a:latin typeface="Roboto Medium"/>
                <a:ea typeface="Roboto Medium"/>
                <a:cs typeface="Roboto Medium"/>
                <a:sym typeface="Roboto Medium"/>
              </a:defRPr>
            </a:lvl3pPr>
            <a:lvl4pPr marL="0" defTabSz="821529">
              <a:spcBef>
                <a:spcPts val="0"/>
              </a:spcBef>
              <a:defRPr sz="5200">
                <a:latin typeface="Roboto Medium"/>
                <a:ea typeface="Roboto Medium"/>
                <a:cs typeface="Roboto Medium"/>
                <a:sym typeface="Roboto Medium"/>
              </a:defRPr>
            </a:lvl4pPr>
            <a:lvl5pPr marL="0" defTabSz="821529">
              <a:spcBef>
                <a:spcPts val="0"/>
              </a:spcBef>
              <a:defRPr sz="5200">
                <a:latin typeface="Roboto Medium"/>
                <a:ea typeface="Roboto Medium"/>
                <a:cs typeface="Roboto Medium"/>
                <a:sym typeface="Roboto Medium"/>
              </a:defRPr>
            </a:lvl5p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xfrm>
            <a:off x="11954107" y="13073062"/>
            <a:ext cx="466262" cy="477664"/>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1278821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000000"/>
        </a:solidFill>
        <a:effectLst/>
      </p:bgPr>
    </p:bg>
    <p:spTree>
      <p:nvGrpSpPr>
        <p:cNvPr id="1" name=""/>
        <p:cNvGrpSpPr/>
        <p:nvPr/>
      </p:nvGrpSpPr>
      <p:grpSpPr>
        <a:xfrm>
          <a:off x="0" y="0"/>
          <a:ext cx="0" cy="0"/>
          <a:chOff x="0" y="0"/>
          <a:chExt cx="0" cy="0"/>
        </a:xfrm>
      </p:grpSpPr>
      <p:sp>
        <p:nvSpPr>
          <p:cNvPr id="32" name="Image"/>
          <p:cNvSpPr>
            <a:spLocks noGrp="1"/>
          </p:cNvSpPr>
          <p:nvPr>
            <p:ph type="pic" sz="half" idx="13"/>
          </p:nvPr>
        </p:nvSpPr>
        <p:spPr>
          <a:xfrm>
            <a:off x="12495609" y="898481"/>
            <a:ext cx="7500943" cy="11555016"/>
          </a:xfrm>
          <a:prstGeom prst="rect">
            <a:avLst/>
          </a:prstGeom>
        </p:spPr>
        <p:txBody>
          <a:bodyPr lIns="91439" tIns="45719" rIns="91439" bIns="45719">
            <a:noAutofit/>
          </a:bodyPr>
          <a:lstStyle/>
          <a:p>
            <a:endParaRPr/>
          </a:p>
        </p:txBody>
      </p:sp>
      <p:sp>
        <p:nvSpPr>
          <p:cNvPr id="33" name="Title Text"/>
          <p:cNvSpPr txBox="1">
            <a:spLocks noGrp="1"/>
          </p:cNvSpPr>
          <p:nvPr>
            <p:ph type="title"/>
          </p:nvPr>
        </p:nvSpPr>
        <p:spPr>
          <a:xfrm>
            <a:off x="4387453" y="892967"/>
            <a:ext cx="7500940" cy="5607847"/>
          </a:xfrm>
          <a:prstGeom prst="rect">
            <a:avLst/>
          </a:prstGeom>
        </p:spPr>
        <p:txBody>
          <a:bodyPr lIns="71433" tIns="71433" rIns="71433" bIns="71433" anchor="b"/>
          <a:lstStyle>
            <a:lvl1pPr defTabSz="821529">
              <a:defRPr sz="8400">
                <a:latin typeface="Helvetica Neue Medium"/>
                <a:ea typeface="Helvetica Neue Medium"/>
                <a:cs typeface="Helvetica Neue Medium"/>
                <a:sym typeface="Helvetica Neue Medium"/>
              </a:defRPr>
            </a:lvl1pPr>
          </a:lstStyle>
          <a:p>
            <a:r>
              <a:t>Title Text</a:t>
            </a:r>
          </a:p>
        </p:txBody>
      </p:sp>
      <p:sp>
        <p:nvSpPr>
          <p:cNvPr id="34" name="Body Level One…"/>
          <p:cNvSpPr txBox="1">
            <a:spLocks noGrp="1"/>
          </p:cNvSpPr>
          <p:nvPr>
            <p:ph type="body" sz="quarter" idx="1"/>
          </p:nvPr>
        </p:nvSpPr>
        <p:spPr>
          <a:xfrm>
            <a:off x="4387453" y="6643685"/>
            <a:ext cx="7500940" cy="5786440"/>
          </a:xfrm>
          <a:prstGeom prst="rect">
            <a:avLst/>
          </a:prstGeom>
        </p:spPr>
        <p:txBody>
          <a:bodyPr lIns="71433" tIns="71433" rIns="71433" bIns="71433"/>
          <a:lstStyle>
            <a:lvl1pPr marL="0" indent="0" defTabSz="821529">
              <a:spcBef>
                <a:spcPts val="0"/>
              </a:spcBef>
              <a:defRPr sz="5200">
                <a:latin typeface="Roboto Medium"/>
                <a:ea typeface="Roboto Medium"/>
                <a:cs typeface="Roboto Medium"/>
                <a:sym typeface="Roboto Medium"/>
              </a:defRPr>
            </a:lvl1pPr>
            <a:lvl2pPr marL="0" defTabSz="821529">
              <a:spcBef>
                <a:spcPts val="0"/>
              </a:spcBef>
              <a:defRPr sz="5200">
                <a:latin typeface="Roboto Medium"/>
                <a:ea typeface="Roboto Medium"/>
                <a:cs typeface="Roboto Medium"/>
                <a:sym typeface="Roboto Medium"/>
              </a:defRPr>
            </a:lvl2pPr>
            <a:lvl3pPr marL="0" defTabSz="821529">
              <a:spcBef>
                <a:spcPts val="0"/>
              </a:spcBef>
              <a:defRPr sz="5200">
                <a:latin typeface="Roboto Medium"/>
                <a:ea typeface="Roboto Medium"/>
                <a:cs typeface="Roboto Medium"/>
                <a:sym typeface="Roboto Medium"/>
              </a:defRPr>
            </a:lvl3pPr>
            <a:lvl4pPr marL="0" defTabSz="821529">
              <a:spcBef>
                <a:spcPts val="0"/>
              </a:spcBef>
              <a:defRPr sz="5200">
                <a:latin typeface="Roboto Medium"/>
                <a:ea typeface="Roboto Medium"/>
                <a:cs typeface="Roboto Medium"/>
                <a:sym typeface="Roboto Medium"/>
              </a:defRPr>
            </a:lvl4pPr>
            <a:lvl5pPr marL="0" defTabSz="821529">
              <a:spcBef>
                <a:spcPts val="0"/>
              </a:spcBef>
              <a:defRPr sz="5200">
                <a:latin typeface="Roboto Medium"/>
                <a:ea typeface="Roboto Medium"/>
                <a:cs typeface="Roboto Medium"/>
                <a:sym typeface="Roboto Medium"/>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xfrm>
            <a:off x="11954107" y="13073062"/>
            <a:ext cx="466262" cy="477664"/>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9933192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 Top">
    <p:bg>
      <p:bgPr>
        <a:solidFill>
          <a:srgbClr val="000000"/>
        </a:solidFill>
        <a:effectLst/>
      </p:bgPr>
    </p:bg>
    <p:spTree>
      <p:nvGrpSpPr>
        <p:cNvPr id="1" name=""/>
        <p:cNvGrpSpPr/>
        <p:nvPr/>
      </p:nvGrpSpPr>
      <p:grpSpPr>
        <a:xfrm>
          <a:off x="0" y="0"/>
          <a:ext cx="0" cy="0"/>
          <a:chOff x="0" y="0"/>
          <a:chExt cx="0" cy="0"/>
        </a:xfrm>
      </p:grpSpPr>
      <p:sp>
        <p:nvSpPr>
          <p:cNvPr id="42" name="Title Text"/>
          <p:cNvSpPr txBox="1">
            <a:spLocks noGrp="1"/>
          </p:cNvSpPr>
          <p:nvPr>
            <p:ph type="title"/>
          </p:nvPr>
        </p:nvSpPr>
        <p:spPr>
          <a:xfrm>
            <a:off x="4387453" y="357185"/>
            <a:ext cx="15609094" cy="3036099"/>
          </a:xfrm>
          <a:prstGeom prst="rect">
            <a:avLst/>
          </a:prstGeom>
        </p:spPr>
        <p:txBody>
          <a:bodyPr lIns="71433" tIns="71433" rIns="71433" bIns="71433"/>
          <a:lstStyle>
            <a:lvl1pPr algn="l" defTabSz="821529">
              <a:defRPr sz="5200">
                <a:latin typeface="Roboto Medium"/>
                <a:ea typeface="Roboto Medium"/>
                <a:cs typeface="Roboto Medium"/>
                <a:sym typeface="Roboto Medium"/>
              </a:defRPr>
            </a:lvl1pPr>
          </a:lstStyle>
          <a:p>
            <a:r>
              <a:t>Title Text</a:t>
            </a:r>
          </a:p>
        </p:txBody>
      </p:sp>
      <p:sp>
        <p:nvSpPr>
          <p:cNvPr id="43" name="Slide Number"/>
          <p:cNvSpPr txBox="1">
            <a:spLocks noGrp="1"/>
          </p:cNvSpPr>
          <p:nvPr>
            <p:ph type="sldNum" sz="quarter" idx="2"/>
          </p:nvPr>
        </p:nvSpPr>
        <p:spPr>
          <a:xfrm>
            <a:off x="11954107" y="13073062"/>
            <a:ext cx="466262" cy="477664"/>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417775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50" name="Image"/>
          <p:cNvSpPr>
            <a:spLocks noGrp="1"/>
          </p:cNvSpPr>
          <p:nvPr>
            <p:ph type="pic" sz="quarter" idx="13"/>
          </p:nvPr>
        </p:nvSpPr>
        <p:spPr>
          <a:xfrm>
            <a:off x="12495609" y="3643312"/>
            <a:ext cx="7500942" cy="8840394"/>
          </a:xfrm>
          <a:prstGeom prst="rect">
            <a:avLst/>
          </a:prstGeom>
        </p:spPr>
        <p:txBody>
          <a:bodyPr lIns="91439" tIns="45719" rIns="91439" bIns="45719">
            <a:noAutofit/>
          </a:bodyPr>
          <a:lstStyle/>
          <a:p>
            <a:endParaRPr/>
          </a:p>
        </p:txBody>
      </p:sp>
      <p:sp>
        <p:nvSpPr>
          <p:cNvPr id="51" name="Title Text"/>
          <p:cNvSpPr txBox="1">
            <a:spLocks noGrp="1"/>
          </p:cNvSpPr>
          <p:nvPr>
            <p:ph type="title"/>
          </p:nvPr>
        </p:nvSpPr>
        <p:spPr>
          <a:xfrm>
            <a:off x="4387453" y="357185"/>
            <a:ext cx="15609094" cy="3036099"/>
          </a:xfrm>
          <a:prstGeom prst="rect">
            <a:avLst/>
          </a:prstGeom>
        </p:spPr>
        <p:txBody>
          <a:bodyPr lIns="71433" tIns="71433" rIns="71433" bIns="71433"/>
          <a:lstStyle>
            <a:lvl1pPr algn="l" defTabSz="821529">
              <a:defRPr sz="5200">
                <a:latin typeface="Roboto Medium"/>
                <a:ea typeface="Roboto Medium"/>
                <a:cs typeface="Roboto Medium"/>
                <a:sym typeface="Roboto Medium"/>
              </a:defRPr>
            </a:lvl1pPr>
          </a:lstStyle>
          <a:p>
            <a:r>
              <a:t>Title Text</a:t>
            </a:r>
          </a:p>
        </p:txBody>
      </p:sp>
      <p:sp>
        <p:nvSpPr>
          <p:cNvPr id="52" name="Body Level One…"/>
          <p:cNvSpPr txBox="1">
            <a:spLocks noGrp="1"/>
          </p:cNvSpPr>
          <p:nvPr>
            <p:ph type="body" sz="quarter" idx="1"/>
          </p:nvPr>
        </p:nvSpPr>
        <p:spPr>
          <a:xfrm>
            <a:off x="4387453" y="3643312"/>
            <a:ext cx="7500940" cy="8840394"/>
          </a:xfrm>
          <a:prstGeom prst="rect">
            <a:avLst/>
          </a:prstGeom>
        </p:spPr>
        <p:txBody>
          <a:bodyPr lIns="71433" tIns="71433" rIns="71433" bIns="71433" anchor="ctr"/>
          <a:lstStyle>
            <a:lvl1pPr marL="465363" indent="-465363" defTabSz="821529">
              <a:spcBef>
                <a:spcPts val="4500"/>
              </a:spcBef>
              <a:buSzPct val="145000"/>
              <a:buChar char="•"/>
              <a:defRPr sz="3800">
                <a:latin typeface="+mj-lt"/>
                <a:ea typeface="+mj-ea"/>
                <a:cs typeface="+mj-cs"/>
                <a:sym typeface="Helvetica Neue"/>
              </a:defRPr>
            </a:lvl1pPr>
            <a:lvl2pPr marL="808263" indent="-465363" defTabSz="821529">
              <a:spcBef>
                <a:spcPts val="4500"/>
              </a:spcBef>
              <a:buSzPct val="145000"/>
              <a:buChar char="•"/>
              <a:defRPr sz="3800">
                <a:latin typeface="+mj-lt"/>
                <a:ea typeface="+mj-ea"/>
                <a:cs typeface="+mj-cs"/>
                <a:sym typeface="Helvetica Neue"/>
              </a:defRPr>
            </a:lvl2pPr>
            <a:lvl3pPr marL="1151164" indent="-465363" defTabSz="821529">
              <a:spcBef>
                <a:spcPts val="4500"/>
              </a:spcBef>
              <a:buSzPct val="145000"/>
              <a:buChar char="•"/>
              <a:defRPr sz="3800">
                <a:latin typeface="+mj-lt"/>
                <a:ea typeface="+mj-ea"/>
                <a:cs typeface="+mj-cs"/>
                <a:sym typeface="Helvetica Neue"/>
              </a:defRPr>
            </a:lvl3pPr>
            <a:lvl4pPr marL="1494064" indent="-465364" defTabSz="821529">
              <a:spcBef>
                <a:spcPts val="4500"/>
              </a:spcBef>
              <a:buSzPct val="145000"/>
              <a:buChar char="•"/>
              <a:defRPr sz="3800">
                <a:latin typeface="+mj-lt"/>
                <a:ea typeface="+mj-ea"/>
                <a:cs typeface="+mj-cs"/>
                <a:sym typeface="Helvetica Neue"/>
              </a:defRPr>
            </a:lvl4pPr>
            <a:lvl5pPr marL="1836964" indent="-465364" defTabSz="821529">
              <a:spcBef>
                <a:spcPts val="4500"/>
              </a:spcBef>
              <a:buSzPct val="145000"/>
              <a:buChar char="•"/>
              <a:defRPr sz="3800">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xfrm>
            <a:off x="11954107" y="13073062"/>
            <a:ext cx="466262" cy="477664"/>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0325635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000000"/>
        </a:solidFill>
        <a:effectLst/>
      </p:bgPr>
    </p:bg>
    <p:spTree>
      <p:nvGrpSpPr>
        <p:cNvPr id="1" name=""/>
        <p:cNvGrpSpPr/>
        <p:nvPr/>
      </p:nvGrpSpPr>
      <p:grpSpPr>
        <a:xfrm>
          <a:off x="0" y="0"/>
          <a:ext cx="0" cy="0"/>
          <a:chOff x="0" y="0"/>
          <a:chExt cx="0" cy="0"/>
        </a:xfrm>
      </p:grpSpPr>
      <p:sp>
        <p:nvSpPr>
          <p:cNvPr id="60" name="Body Level One…"/>
          <p:cNvSpPr txBox="1">
            <a:spLocks noGrp="1"/>
          </p:cNvSpPr>
          <p:nvPr>
            <p:ph type="body" idx="1"/>
          </p:nvPr>
        </p:nvSpPr>
        <p:spPr>
          <a:xfrm>
            <a:off x="4387453" y="1785934"/>
            <a:ext cx="15609094" cy="10144130"/>
          </a:xfrm>
          <a:prstGeom prst="rect">
            <a:avLst/>
          </a:prstGeom>
        </p:spPr>
        <p:txBody>
          <a:bodyPr lIns="71433" tIns="71433" rIns="71433" bIns="71433" anchor="ctr"/>
          <a:lstStyle>
            <a:lvl1pPr marL="611187" indent="-611187" defTabSz="821529">
              <a:spcBef>
                <a:spcPts val="5900"/>
              </a:spcBef>
              <a:buSzPct val="145000"/>
              <a:buChar char="•"/>
              <a:defRPr sz="4400"/>
            </a:lvl1pPr>
            <a:lvl2pPr marL="1055687" indent="-611187" defTabSz="821529">
              <a:spcBef>
                <a:spcPts val="5900"/>
              </a:spcBef>
              <a:buSzPct val="145000"/>
              <a:buChar char="•"/>
              <a:defRPr sz="4400"/>
            </a:lvl2pPr>
            <a:lvl3pPr marL="1500187" indent="-611187" defTabSz="821529">
              <a:spcBef>
                <a:spcPts val="5900"/>
              </a:spcBef>
              <a:buSzPct val="145000"/>
              <a:buChar char="•"/>
              <a:defRPr sz="4400"/>
            </a:lvl3pPr>
            <a:lvl4pPr marL="1944684" indent="-611187" defTabSz="821529">
              <a:spcBef>
                <a:spcPts val="5900"/>
              </a:spcBef>
              <a:buSzPct val="145000"/>
              <a:buChar char="•"/>
              <a:defRPr sz="4400"/>
            </a:lvl4pPr>
            <a:lvl5pPr marL="2389184" indent="-611184" defTabSz="821529">
              <a:spcBef>
                <a:spcPts val="5900"/>
              </a:spcBef>
              <a:buSzPct val="145000"/>
              <a:buChar char="•"/>
              <a:defRPr sz="4400"/>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11954107" y="13073062"/>
            <a:ext cx="466262" cy="477664"/>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4418867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000000"/>
        </a:solidFill>
        <a:effectLst/>
      </p:bgPr>
    </p:bg>
    <p:spTree>
      <p:nvGrpSpPr>
        <p:cNvPr id="1" name=""/>
        <p:cNvGrpSpPr/>
        <p:nvPr/>
      </p:nvGrpSpPr>
      <p:grpSpPr>
        <a:xfrm>
          <a:off x="0" y="0"/>
          <a:ext cx="0" cy="0"/>
          <a:chOff x="0" y="0"/>
          <a:chExt cx="0" cy="0"/>
        </a:xfrm>
      </p:grpSpPr>
      <p:sp>
        <p:nvSpPr>
          <p:cNvPr id="68" name="Image"/>
          <p:cNvSpPr>
            <a:spLocks noGrp="1"/>
          </p:cNvSpPr>
          <p:nvPr>
            <p:ph type="pic" sz="quarter" idx="13"/>
          </p:nvPr>
        </p:nvSpPr>
        <p:spPr>
          <a:xfrm>
            <a:off x="12513467" y="6983014"/>
            <a:ext cx="7500944" cy="5482831"/>
          </a:xfrm>
          <a:prstGeom prst="rect">
            <a:avLst/>
          </a:prstGeom>
        </p:spPr>
        <p:txBody>
          <a:bodyPr lIns="91439" tIns="45719" rIns="91439" bIns="45719">
            <a:noAutofit/>
          </a:bodyPr>
          <a:lstStyle/>
          <a:p>
            <a:endParaRPr/>
          </a:p>
        </p:txBody>
      </p:sp>
      <p:sp>
        <p:nvSpPr>
          <p:cNvPr id="69" name="Image"/>
          <p:cNvSpPr>
            <a:spLocks noGrp="1"/>
          </p:cNvSpPr>
          <p:nvPr>
            <p:ph type="pic" sz="quarter" idx="14"/>
          </p:nvPr>
        </p:nvSpPr>
        <p:spPr>
          <a:xfrm>
            <a:off x="12513467" y="892967"/>
            <a:ext cx="7500944" cy="5482831"/>
          </a:xfrm>
          <a:prstGeom prst="rect">
            <a:avLst/>
          </a:prstGeom>
        </p:spPr>
        <p:txBody>
          <a:bodyPr lIns="91439" tIns="45719" rIns="91439" bIns="45719">
            <a:noAutofit/>
          </a:bodyPr>
          <a:lstStyle/>
          <a:p>
            <a:endParaRPr/>
          </a:p>
        </p:txBody>
      </p:sp>
      <p:sp>
        <p:nvSpPr>
          <p:cNvPr id="70" name="Image"/>
          <p:cNvSpPr>
            <a:spLocks noGrp="1"/>
          </p:cNvSpPr>
          <p:nvPr>
            <p:ph type="pic" sz="half" idx="15"/>
          </p:nvPr>
        </p:nvSpPr>
        <p:spPr>
          <a:xfrm>
            <a:off x="4387453" y="892967"/>
            <a:ext cx="7500940" cy="11572879"/>
          </a:xfrm>
          <a:prstGeom prst="rect">
            <a:avLst/>
          </a:prstGeom>
        </p:spPr>
        <p:txBody>
          <a:bodyPr lIns="91439" tIns="45719" rIns="91439" bIns="45719">
            <a:noAutofit/>
          </a:bodyPr>
          <a:lstStyle/>
          <a:p>
            <a:endParaRPr/>
          </a:p>
        </p:txBody>
      </p:sp>
      <p:sp>
        <p:nvSpPr>
          <p:cNvPr id="71" name="Slide Number"/>
          <p:cNvSpPr txBox="1">
            <a:spLocks noGrp="1"/>
          </p:cNvSpPr>
          <p:nvPr>
            <p:ph type="sldNum" sz="quarter" idx="2"/>
          </p:nvPr>
        </p:nvSpPr>
        <p:spPr>
          <a:xfrm>
            <a:off x="11954107" y="13073062"/>
            <a:ext cx="466262" cy="477664"/>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2224146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000000"/>
        </a:solidFill>
        <a:effectLst/>
      </p:bgPr>
    </p:bg>
    <p:spTree>
      <p:nvGrpSpPr>
        <p:cNvPr id="1" name=""/>
        <p:cNvGrpSpPr/>
        <p:nvPr/>
      </p:nvGrpSpPr>
      <p:grpSpPr>
        <a:xfrm>
          <a:off x="0" y="0"/>
          <a:ext cx="0" cy="0"/>
          <a:chOff x="0" y="0"/>
          <a:chExt cx="0" cy="0"/>
        </a:xfrm>
      </p:grpSpPr>
      <p:sp>
        <p:nvSpPr>
          <p:cNvPr id="78" name="Body Level One…"/>
          <p:cNvSpPr txBox="1">
            <a:spLocks noGrp="1"/>
          </p:cNvSpPr>
          <p:nvPr>
            <p:ph type="body" sz="quarter" idx="1"/>
          </p:nvPr>
        </p:nvSpPr>
        <p:spPr>
          <a:xfrm>
            <a:off x="4833937" y="8947546"/>
            <a:ext cx="14716127" cy="647705"/>
          </a:xfrm>
          <a:prstGeom prst="rect">
            <a:avLst/>
          </a:prstGeom>
        </p:spPr>
        <p:txBody>
          <a:bodyPr lIns="71433" tIns="71433" rIns="71433" bIns="71433"/>
          <a:lstStyle>
            <a:lvl1pPr marL="0" indent="0" algn="ctr" defTabSz="821529">
              <a:spcBef>
                <a:spcPts val="0"/>
              </a:spcBef>
              <a:defRPr sz="3200" i="1">
                <a:latin typeface="+mj-lt"/>
                <a:ea typeface="+mj-ea"/>
                <a:cs typeface="+mj-cs"/>
                <a:sym typeface="Helvetica Neue"/>
              </a:defRPr>
            </a:lvl1pPr>
            <a:lvl2pPr marL="888999" indent="-444498" algn="ctr" defTabSz="821529">
              <a:spcBef>
                <a:spcPts val="0"/>
              </a:spcBef>
              <a:buSzPct val="145000"/>
              <a:buChar char="•"/>
              <a:defRPr sz="3200" i="1">
                <a:latin typeface="+mj-lt"/>
                <a:ea typeface="+mj-ea"/>
                <a:cs typeface="+mj-cs"/>
                <a:sym typeface="Helvetica Neue"/>
              </a:defRPr>
            </a:lvl2pPr>
            <a:lvl3pPr marL="1333499" indent="-444499" algn="ctr" defTabSz="821529">
              <a:spcBef>
                <a:spcPts val="0"/>
              </a:spcBef>
              <a:buSzPct val="145000"/>
              <a:buChar char="•"/>
              <a:defRPr sz="3200" i="1">
                <a:latin typeface="+mj-lt"/>
                <a:ea typeface="+mj-ea"/>
                <a:cs typeface="+mj-cs"/>
                <a:sym typeface="Helvetica Neue"/>
              </a:defRPr>
            </a:lvl3pPr>
            <a:lvl4pPr marL="1777999" indent="-444499" algn="ctr" defTabSz="821529">
              <a:spcBef>
                <a:spcPts val="0"/>
              </a:spcBef>
              <a:buSzPct val="145000"/>
              <a:buChar char="•"/>
              <a:defRPr sz="3200" i="1">
                <a:latin typeface="+mj-lt"/>
                <a:ea typeface="+mj-ea"/>
                <a:cs typeface="+mj-cs"/>
                <a:sym typeface="Helvetica Neue"/>
              </a:defRPr>
            </a:lvl4pPr>
            <a:lvl5pPr marL="2222499" indent="-444499" algn="ctr" defTabSz="821529">
              <a:spcBef>
                <a:spcPts val="0"/>
              </a:spcBef>
              <a:buSzPct val="145000"/>
              <a:buChar char="•"/>
              <a:defRPr sz="3200" i="1">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9" name="“Type a quote here.”"/>
          <p:cNvSpPr txBox="1">
            <a:spLocks noGrp="1"/>
          </p:cNvSpPr>
          <p:nvPr>
            <p:ph type="body" sz="quarter" idx="13"/>
          </p:nvPr>
        </p:nvSpPr>
        <p:spPr>
          <a:xfrm>
            <a:off x="4833937" y="6055914"/>
            <a:ext cx="14716130" cy="863605"/>
          </a:xfrm>
          <a:prstGeom prst="rect">
            <a:avLst/>
          </a:prstGeom>
        </p:spPr>
        <p:txBody>
          <a:bodyPr lIns="71433" tIns="71433" rIns="71433" bIns="71433" anchor="ctr"/>
          <a:lstStyle/>
          <a:p>
            <a:endParaRPr/>
          </a:p>
        </p:txBody>
      </p:sp>
      <p:sp>
        <p:nvSpPr>
          <p:cNvPr id="80" name="Slide Number"/>
          <p:cNvSpPr txBox="1">
            <a:spLocks noGrp="1"/>
          </p:cNvSpPr>
          <p:nvPr>
            <p:ph type="sldNum" sz="quarter" idx="2"/>
          </p:nvPr>
        </p:nvSpPr>
        <p:spPr>
          <a:xfrm>
            <a:off x="11954107" y="13073062"/>
            <a:ext cx="466262" cy="477664"/>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5727768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000000"/>
        </a:solidFill>
        <a:effectLst/>
      </p:bgPr>
    </p:bg>
    <p:spTree>
      <p:nvGrpSpPr>
        <p:cNvPr id="1" name=""/>
        <p:cNvGrpSpPr/>
        <p:nvPr/>
      </p:nvGrpSpPr>
      <p:grpSpPr>
        <a:xfrm>
          <a:off x="0" y="0"/>
          <a:ext cx="0" cy="0"/>
          <a:chOff x="0" y="0"/>
          <a:chExt cx="0" cy="0"/>
        </a:xfrm>
      </p:grpSpPr>
      <p:sp>
        <p:nvSpPr>
          <p:cNvPr id="87" name="Image"/>
          <p:cNvSpPr>
            <a:spLocks noGrp="1"/>
          </p:cNvSpPr>
          <p:nvPr>
            <p:ph type="pic" idx="13"/>
          </p:nvPr>
        </p:nvSpPr>
        <p:spPr>
          <a:xfrm>
            <a:off x="3048000" y="0"/>
            <a:ext cx="18288000" cy="13716000"/>
          </a:xfrm>
          <a:prstGeom prst="rect">
            <a:avLst/>
          </a:prstGeom>
        </p:spPr>
        <p:txBody>
          <a:bodyPr lIns="91439" tIns="45719" rIns="91439" bIns="45719">
            <a:noAutofit/>
          </a:bodyPr>
          <a:lstStyle/>
          <a:p>
            <a:endParaRPr/>
          </a:p>
        </p:txBody>
      </p:sp>
      <p:sp>
        <p:nvSpPr>
          <p:cNvPr id="88" name="Slide Number"/>
          <p:cNvSpPr txBox="1">
            <a:spLocks noGrp="1"/>
          </p:cNvSpPr>
          <p:nvPr>
            <p:ph type="sldNum" sz="quarter" idx="2"/>
          </p:nvPr>
        </p:nvSpPr>
        <p:spPr>
          <a:xfrm>
            <a:off x="11954107" y="13073062"/>
            <a:ext cx="466262" cy="477664"/>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1249384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02" name="Title Text"/>
          <p:cNvSpPr txBox="1">
            <a:spLocks noGrp="1"/>
          </p:cNvSpPr>
          <p:nvPr>
            <p:ph type="title"/>
          </p:nvPr>
        </p:nvSpPr>
        <p:spPr>
          <a:xfrm>
            <a:off x="4387453" y="357185"/>
            <a:ext cx="15609094" cy="3036099"/>
          </a:xfrm>
          <a:prstGeom prst="rect">
            <a:avLst/>
          </a:prstGeom>
        </p:spPr>
        <p:txBody>
          <a:bodyPr lIns="71433" tIns="71433" rIns="71433" bIns="71433"/>
          <a:lstStyle>
            <a:lvl1pPr algn="l" defTabSz="821529">
              <a:defRPr sz="5200">
                <a:latin typeface="Roboto Medium"/>
                <a:ea typeface="Roboto Medium"/>
                <a:cs typeface="Roboto Medium"/>
                <a:sym typeface="Roboto Medium"/>
              </a:defRPr>
            </a:lvl1pPr>
          </a:lstStyle>
          <a:p>
            <a:r>
              <a:t>Title Text</a:t>
            </a:r>
          </a:p>
        </p:txBody>
      </p:sp>
      <p:sp>
        <p:nvSpPr>
          <p:cNvPr id="103" name="Slide Number"/>
          <p:cNvSpPr txBox="1">
            <a:spLocks noGrp="1"/>
          </p:cNvSpPr>
          <p:nvPr>
            <p:ph type="sldNum" sz="quarter" idx="2"/>
          </p:nvPr>
        </p:nvSpPr>
        <p:spPr>
          <a:xfrm>
            <a:off x="11954107" y="13073062"/>
            <a:ext cx="466262" cy="477664"/>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0725886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1828800" y="4260851"/>
            <a:ext cx="20726400" cy="2940053"/>
          </a:xfrm>
          <a:prstGeom prst="rect">
            <a:avLst/>
          </a:prstGeom>
        </p:spPr>
        <p:txBody>
          <a:bodyPr/>
          <a:lstStyle/>
          <a:p>
            <a:r>
              <a:t>Title Text</a:t>
            </a:r>
          </a:p>
        </p:txBody>
      </p:sp>
      <p:sp>
        <p:nvSpPr>
          <p:cNvPr id="111" name="Body Level One…"/>
          <p:cNvSpPr txBox="1">
            <a:spLocks noGrp="1"/>
          </p:cNvSpPr>
          <p:nvPr>
            <p:ph type="body" sz="quarter" idx="1"/>
          </p:nvPr>
        </p:nvSpPr>
        <p:spPr>
          <a:xfrm>
            <a:off x="3657600" y="7772400"/>
            <a:ext cx="17068800" cy="3505200"/>
          </a:xfrm>
          <a:prstGeom prst="rect">
            <a:avLst/>
          </a:prstGeom>
        </p:spPr>
        <p:txBody>
          <a:bodyPr/>
          <a:lstStyle>
            <a:lvl1pPr marL="0" indent="0" algn="ctr"/>
            <a:lvl2pPr marL="0" algn="ctr"/>
            <a:lvl3pPr marL="0" algn="ctr"/>
            <a:lvl4pPr marL="0" algn="ctr"/>
            <a:lvl5pPr marL="0" algn="ct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63961917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70" name="Image"/>
          <p:cNvSpPr>
            <a:spLocks noGrp="1"/>
          </p:cNvSpPr>
          <p:nvPr>
            <p:ph type="pic" sz="quarter" idx="13"/>
          </p:nvPr>
        </p:nvSpPr>
        <p:spPr>
          <a:xfrm>
            <a:off x="12495609" y="3643312"/>
            <a:ext cx="7500940" cy="8840394"/>
          </a:xfrm>
          <a:prstGeom prst="rect">
            <a:avLst/>
          </a:prstGeom>
        </p:spPr>
        <p:txBody>
          <a:bodyPr lIns="91439" tIns="45719" rIns="91439" bIns="45719" anchor="t">
            <a:noAutofit/>
          </a:bodyPr>
          <a:lstStyle/>
          <a:p>
            <a:endParaRPr/>
          </a:p>
        </p:txBody>
      </p:sp>
      <p:sp>
        <p:nvSpPr>
          <p:cNvPr id="71" name="Title Text"/>
          <p:cNvSpPr txBox="1">
            <a:spLocks noGrp="1"/>
          </p:cNvSpPr>
          <p:nvPr>
            <p:ph type="title"/>
          </p:nvPr>
        </p:nvSpPr>
        <p:spPr>
          <a:xfrm>
            <a:off x="4387453" y="357185"/>
            <a:ext cx="15609094" cy="3036098"/>
          </a:xfrm>
          <a:prstGeom prst="rect">
            <a:avLst/>
          </a:prstGeom>
        </p:spPr>
        <p:txBody>
          <a:bodyPr/>
          <a:lstStyle/>
          <a:p>
            <a:r>
              <a:t>Title Text</a:t>
            </a:r>
          </a:p>
        </p:txBody>
      </p:sp>
      <p:sp>
        <p:nvSpPr>
          <p:cNvPr id="72" name="Body Level One…"/>
          <p:cNvSpPr txBox="1">
            <a:spLocks noGrp="1"/>
          </p:cNvSpPr>
          <p:nvPr>
            <p:ph type="body" sz="quarter" idx="1"/>
          </p:nvPr>
        </p:nvSpPr>
        <p:spPr>
          <a:xfrm>
            <a:off x="4387453" y="3643312"/>
            <a:ext cx="7500940" cy="8840394"/>
          </a:xfrm>
          <a:prstGeom prst="rect">
            <a:avLst/>
          </a:prstGeom>
        </p:spPr>
        <p:txBody>
          <a:bodyPr/>
          <a:lstStyle>
            <a:lvl1pPr marL="465363" indent="-465363">
              <a:spcBef>
                <a:spcPts val="4500"/>
              </a:spcBef>
              <a:buClrTx/>
              <a:defRPr sz="3800">
                <a:latin typeface="+mj-lt"/>
                <a:ea typeface="+mj-ea"/>
                <a:cs typeface="+mj-cs"/>
                <a:sym typeface="Helvetica Neue"/>
              </a:defRPr>
            </a:lvl1pPr>
            <a:lvl2pPr marL="808263" indent="-465363">
              <a:spcBef>
                <a:spcPts val="4500"/>
              </a:spcBef>
              <a:buClrTx/>
              <a:defRPr sz="3800">
                <a:latin typeface="+mj-lt"/>
                <a:ea typeface="+mj-ea"/>
                <a:cs typeface="+mj-cs"/>
                <a:sym typeface="Helvetica Neue"/>
              </a:defRPr>
            </a:lvl2pPr>
            <a:lvl3pPr marL="1151164" indent="-465363">
              <a:spcBef>
                <a:spcPts val="4500"/>
              </a:spcBef>
              <a:buClrTx/>
              <a:defRPr sz="3800">
                <a:latin typeface="+mj-lt"/>
                <a:ea typeface="+mj-ea"/>
                <a:cs typeface="+mj-cs"/>
                <a:sym typeface="Helvetica Neue"/>
              </a:defRPr>
            </a:lvl3pPr>
            <a:lvl4pPr marL="1494064" indent="-465364">
              <a:spcBef>
                <a:spcPts val="4500"/>
              </a:spcBef>
              <a:buClrTx/>
              <a:defRPr sz="3800">
                <a:latin typeface="+mj-lt"/>
                <a:ea typeface="+mj-ea"/>
                <a:cs typeface="+mj-cs"/>
                <a:sym typeface="Helvetica Neue"/>
              </a:defRPr>
            </a:lvl4pPr>
            <a:lvl5pPr marL="1836964" indent="-465364">
              <a:spcBef>
                <a:spcPts val="4500"/>
              </a:spcBef>
              <a:buClrTx/>
              <a:defRPr sz="3800">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xfrm>
            <a:off x="11954105" y="13073062"/>
            <a:ext cx="466265" cy="477668"/>
          </a:xfrm>
          <a:prstGeom prst="rect">
            <a:avLst/>
          </a:prstGeom>
        </p:spPr>
        <p:txBody>
          <a:bodyPr lIns="71435" tIns="71435" rIns="71435" bIns="71435" anchor="t"/>
          <a:lstStyle>
            <a:lvl1pPr algn="ctr">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0" y="0"/>
            <a:ext cx="24384000" cy="1625600"/>
          </a:xfrm>
          <a:prstGeom prst="rect">
            <a:avLst/>
          </a:prstGeom>
        </p:spPr>
        <p:txBody>
          <a:bodyPr/>
          <a:lstStyle/>
          <a:p>
            <a:r>
              <a:t>Title Text</a:t>
            </a:r>
          </a:p>
        </p:txBody>
      </p:sp>
      <p:sp>
        <p:nvSpPr>
          <p:cNvPr id="120" name="Body Level One…"/>
          <p:cNvSpPr txBox="1">
            <a:spLocks noGrp="1"/>
          </p:cNvSpPr>
          <p:nvPr>
            <p:ph type="body" idx="1"/>
          </p:nvPr>
        </p:nvSpPr>
        <p:spPr>
          <a:xfrm>
            <a:off x="1248835" y="3105150"/>
            <a:ext cx="21945602" cy="7772400"/>
          </a:xfrm>
          <a:prstGeom prst="rect">
            <a:avLst/>
          </a:prstGeom>
        </p:spPr>
        <p:txBody>
          <a:bodyPr/>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171244845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1926168" y="8813800"/>
            <a:ext cx="20726402" cy="2724151"/>
          </a:xfrm>
          <a:prstGeom prst="rect">
            <a:avLst/>
          </a:prstGeom>
        </p:spPr>
        <p:txBody>
          <a:bodyPr anchor="t"/>
          <a:lstStyle>
            <a:lvl1pPr algn="l">
              <a:defRPr sz="8000" cap="all"/>
            </a:lvl1pPr>
          </a:lstStyle>
          <a:p>
            <a:r>
              <a:t>Title Text</a:t>
            </a:r>
          </a:p>
        </p:txBody>
      </p:sp>
      <p:sp>
        <p:nvSpPr>
          <p:cNvPr id="129" name="Body Level One…"/>
          <p:cNvSpPr txBox="1">
            <a:spLocks noGrp="1"/>
          </p:cNvSpPr>
          <p:nvPr>
            <p:ph type="body" sz="quarter" idx="1"/>
          </p:nvPr>
        </p:nvSpPr>
        <p:spPr>
          <a:xfrm>
            <a:off x="1926168" y="5813426"/>
            <a:ext cx="20726402" cy="3000377"/>
          </a:xfrm>
          <a:prstGeom prst="rect">
            <a:avLst/>
          </a:prstGeom>
        </p:spPr>
        <p:txBody>
          <a:bodyPr anchor="b"/>
          <a:lstStyle>
            <a:lvl1pPr marL="0" indent="0">
              <a:spcBef>
                <a:spcPts val="900"/>
              </a:spcBef>
              <a:defRPr sz="4000"/>
            </a:lvl1pPr>
            <a:lvl2pPr marL="0">
              <a:spcBef>
                <a:spcPts val="900"/>
              </a:spcBef>
              <a:defRPr sz="4000"/>
            </a:lvl2pPr>
            <a:lvl3pPr marL="0">
              <a:spcBef>
                <a:spcPts val="900"/>
              </a:spcBef>
              <a:defRPr sz="4000"/>
            </a:lvl3pPr>
            <a:lvl4pPr marL="0">
              <a:spcBef>
                <a:spcPts val="900"/>
              </a:spcBef>
              <a:defRPr sz="4000"/>
            </a:lvl4pPr>
            <a:lvl5pPr marL="0">
              <a:spcBef>
                <a:spcPts val="900"/>
              </a:spcBef>
              <a:defRPr sz="4000"/>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19639930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0" y="0"/>
            <a:ext cx="24384000" cy="1625600"/>
          </a:xfrm>
          <a:prstGeom prst="rect">
            <a:avLst/>
          </a:prstGeom>
        </p:spPr>
        <p:txBody>
          <a:bodyPr/>
          <a:lstStyle/>
          <a:p>
            <a:r>
              <a:t>Title Text</a:t>
            </a:r>
          </a:p>
        </p:txBody>
      </p:sp>
      <p:sp>
        <p:nvSpPr>
          <p:cNvPr id="138" name="Body Level One…"/>
          <p:cNvSpPr txBox="1">
            <a:spLocks noGrp="1"/>
          </p:cNvSpPr>
          <p:nvPr>
            <p:ph type="body" sz="half" idx="1"/>
          </p:nvPr>
        </p:nvSpPr>
        <p:spPr>
          <a:xfrm>
            <a:off x="1248835" y="3105150"/>
            <a:ext cx="10769601" cy="7772400"/>
          </a:xfrm>
          <a:prstGeom prst="rect">
            <a:avLst/>
          </a:prstGeom>
        </p:spPr>
        <p:txBody>
          <a:bodyPr/>
          <a:lstStyle>
            <a:lvl1pPr>
              <a:spcBef>
                <a:spcPts val="1300"/>
              </a:spcBef>
              <a:defRPr sz="5600"/>
            </a:lvl1pPr>
            <a:lvl2pPr>
              <a:spcBef>
                <a:spcPts val="1300"/>
              </a:spcBef>
              <a:defRPr sz="5600"/>
            </a:lvl2pPr>
            <a:lvl3pPr>
              <a:spcBef>
                <a:spcPts val="1300"/>
              </a:spcBef>
              <a:defRPr sz="5600"/>
            </a:lvl3pPr>
            <a:lvl4pPr>
              <a:spcBef>
                <a:spcPts val="1300"/>
              </a:spcBef>
              <a:defRPr sz="5600"/>
            </a:lvl4pPr>
            <a:lvl5pPr>
              <a:spcBef>
                <a:spcPts val="1300"/>
              </a:spcBef>
              <a:defRPr sz="5600"/>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25043920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1219200" y="549276"/>
            <a:ext cx="21945600" cy="2286001"/>
          </a:xfrm>
          <a:prstGeom prst="rect">
            <a:avLst/>
          </a:prstGeom>
        </p:spPr>
        <p:txBody>
          <a:bodyPr/>
          <a:lstStyle/>
          <a:p>
            <a:r>
              <a:t>Title Text</a:t>
            </a:r>
          </a:p>
        </p:txBody>
      </p:sp>
      <p:sp>
        <p:nvSpPr>
          <p:cNvPr id="147" name="Body Level One…"/>
          <p:cNvSpPr txBox="1">
            <a:spLocks noGrp="1"/>
          </p:cNvSpPr>
          <p:nvPr>
            <p:ph type="body" sz="quarter" idx="1"/>
          </p:nvPr>
        </p:nvSpPr>
        <p:spPr>
          <a:xfrm>
            <a:off x="1219200" y="3070225"/>
            <a:ext cx="10773835" cy="1279525"/>
          </a:xfrm>
          <a:prstGeom prst="rect">
            <a:avLst/>
          </a:prstGeom>
        </p:spPr>
        <p:txBody>
          <a:bodyPr anchor="b"/>
          <a:lstStyle>
            <a:lvl1pPr marL="0" indent="0">
              <a:spcBef>
                <a:spcPts val="1100"/>
              </a:spcBef>
              <a:defRPr sz="4800" b="1">
                <a:solidFill>
                  <a:srgbClr val="000000"/>
                </a:solidFill>
                <a:latin typeface="Arial"/>
                <a:ea typeface="Arial"/>
                <a:cs typeface="Arial"/>
                <a:sym typeface="Arial"/>
              </a:defRPr>
            </a:lvl1pPr>
            <a:lvl2pPr marL="0">
              <a:spcBef>
                <a:spcPts val="1100"/>
              </a:spcBef>
              <a:defRPr sz="4800" b="1">
                <a:solidFill>
                  <a:srgbClr val="000000"/>
                </a:solidFill>
                <a:latin typeface="Arial"/>
                <a:ea typeface="Arial"/>
                <a:cs typeface="Arial"/>
                <a:sym typeface="Arial"/>
              </a:defRPr>
            </a:lvl2pPr>
            <a:lvl3pPr marL="0">
              <a:spcBef>
                <a:spcPts val="1100"/>
              </a:spcBef>
              <a:defRPr sz="4800" b="1">
                <a:solidFill>
                  <a:srgbClr val="000000"/>
                </a:solidFill>
                <a:latin typeface="Arial"/>
                <a:ea typeface="Arial"/>
                <a:cs typeface="Arial"/>
                <a:sym typeface="Arial"/>
              </a:defRPr>
            </a:lvl3pPr>
            <a:lvl4pPr marL="0">
              <a:spcBef>
                <a:spcPts val="1100"/>
              </a:spcBef>
              <a:defRPr sz="4800" b="1">
                <a:solidFill>
                  <a:srgbClr val="000000"/>
                </a:solidFill>
                <a:latin typeface="Arial"/>
                <a:ea typeface="Arial"/>
                <a:cs typeface="Arial"/>
                <a:sym typeface="Arial"/>
              </a:defRPr>
            </a:lvl4pPr>
            <a:lvl5pPr marL="0">
              <a:spcBef>
                <a:spcPts val="1100"/>
              </a:spcBef>
              <a:defRPr sz="4800" b="1">
                <a:solidFill>
                  <a:srgbClr val="00000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8" name="Text Placeholder 4"/>
          <p:cNvSpPr>
            <a:spLocks noGrp="1"/>
          </p:cNvSpPr>
          <p:nvPr>
            <p:ph type="body" sz="quarter" idx="13"/>
          </p:nvPr>
        </p:nvSpPr>
        <p:spPr>
          <a:xfrm>
            <a:off x="12386733" y="3070225"/>
            <a:ext cx="10778071" cy="1279525"/>
          </a:xfrm>
          <a:prstGeom prst="rect">
            <a:avLst/>
          </a:prstGeom>
        </p:spPr>
        <p:txBody>
          <a:bodyPr anchor="b"/>
          <a:lstStyle/>
          <a:p>
            <a:endParaRPr/>
          </a:p>
        </p:txBody>
      </p:sp>
      <p:sp>
        <p:nvSpPr>
          <p:cNvPr id="149"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99587533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0" y="0"/>
            <a:ext cx="24384000" cy="1625600"/>
          </a:xfrm>
          <a:prstGeom prst="rect">
            <a:avLst/>
          </a:prstGeom>
        </p:spPr>
        <p:txBody>
          <a:bodyPr/>
          <a:lstStyle/>
          <a:p>
            <a:r>
              <a:t>Title Text</a:t>
            </a:r>
          </a:p>
        </p:txBody>
      </p:sp>
      <p:sp>
        <p:nvSpPr>
          <p:cNvPr id="157"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08682630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85143983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19200" y="546100"/>
            <a:ext cx="8022171" cy="2324100"/>
          </a:xfrm>
          <a:prstGeom prst="rect">
            <a:avLst/>
          </a:prstGeom>
        </p:spPr>
        <p:txBody>
          <a:bodyPr anchor="b"/>
          <a:lstStyle>
            <a:lvl1pPr algn="l">
              <a:defRPr sz="4000"/>
            </a:lvl1pPr>
          </a:lstStyle>
          <a:p>
            <a:r>
              <a:t>Title Text</a:t>
            </a:r>
          </a:p>
        </p:txBody>
      </p:sp>
      <p:sp>
        <p:nvSpPr>
          <p:cNvPr id="172" name="Body Level One…"/>
          <p:cNvSpPr txBox="1">
            <a:spLocks noGrp="1"/>
          </p:cNvSpPr>
          <p:nvPr>
            <p:ph type="body" idx="1"/>
          </p:nvPr>
        </p:nvSpPr>
        <p:spPr>
          <a:xfrm>
            <a:off x="9533466" y="546101"/>
            <a:ext cx="13631334" cy="11706226"/>
          </a:xfrm>
          <a:prstGeom prst="rect">
            <a:avLst/>
          </a:prstGeom>
        </p:spPr>
        <p:txBody>
          <a:bodyPr/>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173" name="Text Placeholder 3"/>
          <p:cNvSpPr>
            <a:spLocks noGrp="1"/>
          </p:cNvSpPr>
          <p:nvPr>
            <p:ph type="body" sz="half" idx="13"/>
          </p:nvPr>
        </p:nvSpPr>
        <p:spPr>
          <a:xfrm>
            <a:off x="1219200" y="2870201"/>
            <a:ext cx="8022167" cy="9382126"/>
          </a:xfrm>
          <a:prstGeom prst="rect">
            <a:avLst/>
          </a:prstGeom>
        </p:spPr>
        <p:txBody>
          <a:bodyPr/>
          <a:lstStyle/>
          <a:p>
            <a:endParaRPr/>
          </a:p>
        </p:txBody>
      </p:sp>
      <p:sp>
        <p:nvSpPr>
          <p:cNvPr id="174"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314912591"/>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4779435" y="9601200"/>
            <a:ext cx="14630402" cy="1133476"/>
          </a:xfrm>
          <a:prstGeom prst="rect">
            <a:avLst/>
          </a:prstGeom>
        </p:spPr>
        <p:txBody>
          <a:bodyPr anchor="b"/>
          <a:lstStyle>
            <a:lvl1pPr algn="l">
              <a:defRPr sz="4000"/>
            </a:lvl1pPr>
          </a:lstStyle>
          <a:p>
            <a:r>
              <a:t>Title Text</a:t>
            </a:r>
          </a:p>
        </p:txBody>
      </p:sp>
      <p:sp>
        <p:nvSpPr>
          <p:cNvPr id="182" name="Picture Placeholder 2"/>
          <p:cNvSpPr>
            <a:spLocks noGrp="1"/>
          </p:cNvSpPr>
          <p:nvPr>
            <p:ph type="pic" sz="half" idx="13"/>
          </p:nvPr>
        </p:nvSpPr>
        <p:spPr>
          <a:xfrm>
            <a:off x="4779435" y="1225550"/>
            <a:ext cx="14630402" cy="8229600"/>
          </a:xfrm>
          <a:prstGeom prst="rect">
            <a:avLst/>
          </a:prstGeom>
        </p:spPr>
        <p:txBody>
          <a:bodyPr lIns="91439" tIns="45719" rIns="91439" bIns="45719">
            <a:noAutofit/>
          </a:bodyPr>
          <a:lstStyle/>
          <a:p>
            <a:endParaRPr/>
          </a:p>
        </p:txBody>
      </p:sp>
      <p:sp>
        <p:nvSpPr>
          <p:cNvPr id="183" name="Body Level One…"/>
          <p:cNvSpPr txBox="1">
            <a:spLocks noGrp="1"/>
          </p:cNvSpPr>
          <p:nvPr>
            <p:ph type="body" sz="quarter" idx="1"/>
          </p:nvPr>
        </p:nvSpPr>
        <p:spPr>
          <a:xfrm>
            <a:off x="4779435" y="10734675"/>
            <a:ext cx="14630402" cy="1609725"/>
          </a:xfrm>
          <a:prstGeom prst="rect">
            <a:avLst/>
          </a:prstGeom>
        </p:spPr>
        <p:txBody>
          <a:bodyPr/>
          <a:lstStyle>
            <a:lvl1pPr marL="0" indent="0">
              <a:spcBef>
                <a:spcPts val="600"/>
              </a:spcBef>
              <a:defRPr sz="2800"/>
            </a:lvl1pPr>
            <a:lvl2pPr marL="0">
              <a:spcBef>
                <a:spcPts val="600"/>
              </a:spcBef>
              <a:defRPr sz="2800"/>
            </a:lvl2pPr>
            <a:lvl3pPr marL="0">
              <a:spcBef>
                <a:spcPts val="600"/>
              </a:spcBef>
              <a:defRPr sz="2800"/>
            </a:lvl3pPr>
            <a:lvl4pPr marL="0">
              <a:spcBef>
                <a:spcPts val="600"/>
              </a:spcBef>
              <a:defRPr sz="2800"/>
            </a:lvl4pPr>
            <a:lvl5pPr marL="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73119100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0" y="0"/>
            <a:ext cx="24384000" cy="1625600"/>
          </a:xfrm>
          <a:prstGeom prst="rect">
            <a:avLst/>
          </a:prstGeom>
        </p:spPr>
        <p:txBody>
          <a:bodyPr/>
          <a:lstStyle/>
          <a:p>
            <a:r>
              <a:t>Title Text</a:t>
            </a:r>
          </a:p>
        </p:txBody>
      </p:sp>
      <p:sp>
        <p:nvSpPr>
          <p:cNvPr id="192" name="Body Level One…"/>
          <p:cNvSpPr txBox="1">
            <a:spLocks noGrp="1"/>
          </p:cNvSpPr>
          <p:nvPr>
            <p:ph type="body" idx="1"/>
          </p:nvPr>
        </p:nvSpPr>
        <p:spPr>
          <a:xfrm>
            <a:off x="1248835" y="3105150"/>
            <a:ext cx="21945602" cy="7772400"/>
          </a:xfrm>
          <a:prstGeom prst="rect">
            <a:avLst/>
          </a:prstGeom>
        </p:spPr>
        <p:txBody>
          <a:bodyPr/>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914650636"/>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18288000" y="1"/>
            <a:ext cx="6096000" cy="10877551"/>
          </a:xfrm>
          <a:prstGeom prst="rect">
            <a:avLst/>
          </a:prstGeom>
        </p:spPr>
        <p:txBody>
          <a:bodyPr/>
          <a:lstStyle/>
          <a:p>
            <a:r>
              <a:t>Title Text</a:t>
            </a:r>
          </a:p>
        </p:txBody>
      </p:sp>
      <p:sp>
        <p:nvSpPr>
          <p:cNvPr id="201" name="Body Level One…"/>
          <p:cNvSpPr txBox="1">
            <a:spLocks noGrp="1"/>
          </p:cNvSpPr>
          <p:nvPr>
            <p:ph type="body" idx="1"/>
          </p:nvPr>
        </p:nvSpPr>
        <p:spPr>
          <a:xfrm>
            <a:off x="0" y="1"/>
            <a:ext cx="17881600" cy="10877551"/>
          </a:xfrm>
          <a:prstGeom prst="rect">
            <a:avLst/>
          </a:prstGeom>
        </p:spPr>
        <p:txBody>
          <a:bodyPr/>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45621532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000000"/>
        </a:solidFill>
        <a:effectLst/>
      </p:bgPr>
    </p:bg>
    <p:spTree>
      <p:nvGrpSpPr>
        <p:cNvPr id="1" name=""/>
        <p:cNvGrpSpPr/>
        <p:nvPr/>
      </p:nvGrpSpPr>
      <p:grpSpPr>
        <a:xfrm>
          <a:off x="0" y="0"/>
          <a:ext cx="0" cy="0"/>
          <a:chOff x="0" y="0"/>
          <a:chExt cx="0" cy="0"/>
        </a:xfrm>
      </p:grpSpPr>
      <p:sp>
        <p:nvSpPr>
          <p:cNvPr id="80" name="Body Level One…"/>
          <p:cNvSpPr txBox="1">
            <a:spLocks noGrp="1"/>
          </p:cNvSpPr>
          <p:nvPr>
            <p:ph type="body" idx="1"/>
          </p:nvPr>
        </p:nvSpPr>
        <p:spPr>
          <a:xfrm>
            <a:off x="4387453" y="1785935"/>
            <a:ext cx="15609094" cy="10144129"/>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xfrm>
            <a:off x="11954105" y="13073062"/>
            <a:ext cx="466265" cy="477668"/>
          </a:xfrm>
          <a:prstGeom prst="rect">
            <a:avLst/>
          </a:prstGeom>
        </p:spPr>
        <p:txBody>
          <a:bodyPr lIns="71435" tIns="71435" rIns="71435" bIns="71435" anchor="t"/>
          <a:lstStyle>
            <a:lvl1pPr algn="ctr">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209" name="Title Text"/>
          <p:cNvSpPr txBox="1">
            <a:spLocks noGrp="1"/>
          </p:cNvSpPr>
          <p:nvPr>
            <p:ph type="title"/>
          </p:nvPr>
        </p:nvSpPr>
        <p:spPr>
          <a:prstGeom prst="rect">
            <a:avLst/>
          </a:prstGeom>
        </p:spPr>
        <p:txBody>
          <a:bodyPr/>
          <a:lstStyle/>
          <a:p>
            <a:r>
              <a:t>Title Text</a:t>
            </a:r>
          </a:p>
        </p:txBody>
      </p:sp>
      <p:sp>
        <p:nvSpPr>
          <p:cNvPr id="21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6503552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1_Title, subtitle and content">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939806" y="444501"/>
            <a:ext cx="22508634" cy="1532353"/>
          </a:xfrm>
          <a:prstGeom prst="rect">
            <a:avLst/>
          </a:prstGeom>
        </p:spPr>
        <p:txBody>
          <a:bodyPr/>
          <a:lstStyle>
            <a:lvl1pPr>
              <a:defRPr b="1">
                <a:solidFill>
                  <a:srgbClr val="0000FF"/>
                </a:solidFill>
                <a:latin typeface="Arial"/>
                <a:ea typeface="Arial"/>
                <a:cs typeface="Arial"/>
                <a:sym typeface="Arial"/>
              </a:defRPr>
            </a:lvl1pPr>
          </a:lstStyle>
          <a:p>
            <a:r>
              <a:t>Title Text</a:t>
            </a:r>
          </a:p>
        </p:txBody>
      </p:sp>
      <p:sp>
        <p:nvSpPr>
          <p:cNvPr id="219" name="Black Rectangle"/>
          <p:cNvSpPr/>
          <p:nvPr/>
        </p:nvSpPr>
        <p:spPr>
          <a:xfrm>
            <a:off x="939800" y="2452260"/>
            <a:ext cx="1964266" cy="121918"/>
          </a:xfrm>
          <a:prstGeom prst="rect">
            <a:avLst/>
          </a:prstGeom>
          <a:solidFill>
            <a:srgbClr val="000000"/>
          </a:solidFill>
          <a:ln w="12700">
            <a:miter lim="400000"/>
          </a:ln>
        </p:spPr>
        <p:txBody>
          <a:bodyPr lIns="71433" tIns="71433" rIns="71433" bIns="71433" anchor="ctr"/>
          <a:lstStyle/>
          <a:p>
            <a:pPr algn="ctr">
              <a:spcBef>
                <a:spcPts val="1100"/>
              </a:spcBef>
              <a:defRPr sz="3600" b="1">
                <a:solidFill>
                  <a:srgbClr val="FFFFFF"/>
                </a:solidFill>
                <a:latin typeface="Arial"/>
                <a:ea typeface="Arial"/>
                <a:cs typeface="Arial"/>
                <a:sym typeface="Arial"/>
              </a:defRPr>
            </a:pPr>
            <a:endParaRPr sz="3600" b="1"/>
          </a:p>
        </p:txBody>
      </p:sp>
      <p:sp>
        <p:nvSpPr>
          <p:cNvPr id="220" name="TextBox 17"/>
          <p:cNvSpPr txBox="1"/>
          <p:nvPr/>
        </p:nvSpPr>
        <p:spPr>
          <a:xfrm>
            <a:off x="-3948225" y="905336"/>
            <a:ext cx="3652739" cy="21125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r">
              <a:defRPr sz="2000">
                <a:solidFill>
                  <a:srgbClr val="404040"/>
                </a:solidFill>
                <a:latin typeface="Arial"/>
                <a:ea typeface="Arial"/>
                <a:cs typeface="Arial"/>
                <a:sym typeface="Arial"/>
              </a:defRPr>
            </a:pPr>
            <a:r>
              <a:rPr sz="2000">
                <a:solidFill>
                  <a:srgbClr val="404040"/>
                </a:solidFill>
              </a:rPr>
              <a:t>Overskrift én linje</a:t>
            </a:r>
            <a:br>
              <a:rPr sz="2000">
                <a:solidFill>
                  <a:srgbClr val="404040"/>
                </a:solidFill>
              </a:rPr>
            </a:br>
            <a:r>
              <a:rPr sz="2000">
                <a:solidFill>
                  <a:srgbClr val="404040"/>
                </a:solidFill>
              </a:rPr>
              <a:t>Bold eller Regular</a:t>
            </a:r>
            <a:endParaRPr sz="2000">
              <a:solidFill>
                <a:srgbClr val="404040"/>
              </a:solidFill>
              <a:latin typeface="Helvetica Neue Medium"/>
              <a:ea typeface="Helvetica Neue Medium"/>
              <a:cs typeface="Helvetica Neue Medium"/>
              <a:sym typeface="Helvetica Neue Medium"/>
            </a:endParaRPr>
          </a:p>
          <a:p>
            <a:pPr algn="r">
              <a:defRPr sz="2000">
                <a:solidFill>
                  <a:srgbClr val="404040"/>
                </a:solidFill>
                <a:latin typeface="Helvetica Neue Medium"/>
                <a:ea typeface="Helvetica Neue Medium"/>
                <a:cs typeface="Helvetica Neue Medium"/>
                <a:sym typeface="Helvetica Neue Medium"/>
              </a:defRPr>
            </a:pPr>
            <a:endParaRPr sz="2000">
              <a:solidFill>
                <a:srgbClr val="404040"/>
              </a:solidFill>
              <a:latin typeface="Helvetica Neue Medium"/>
              <a:ea typeface="Helvetica Neue Medium"/>
              <a:cs typeface="Helvetica Neue Medium"/>
              <a:sym typeface="Helvetica Neue Medium"/>
            </a:endParaRPr>
          </a:p>
          <a:p>
            <a:pPr algn="r">
              <a:defRPr sz="2000">
                <a:solidFill>
                  <a:srgbClr val="404040"/>
                </a:solidFill>
                <a:latin typeface="Helvetica Neue Medium"/>
                <a:ea typeface="Helvetica Neue Medium"/>
                <a:cs typeface="Helvetica Neue Medium"/>
                <a:sym typeface="Helvetica Neue Medium"/>
              </a:defRPr>
            </a:pPr>
            <a:endParaRPr sz="2000">
              <a:solidFill>
                <a:srgbClr val="404040"/>
              </a:solidFill>
              <a:latin typeface="Helvetica Neue Medium"/>
              <a:ea typeface="Helvetica Neue Medium"/>
              <a:cs typeface="Helvetica Neue Medium"/>
              <a:sym typeface="Helvetica Neue Medium"/>
            </a:endParaRPr>
          </a:p>
          <a:p>
            <a:pPr algn="r">
              <a:defRPr sz="2000">
                <a:solidFill>
                  <a:srgbClr val="404040"/>
                </a:solidFill>
                <a:latin typeface="Helvetica Neue Medium"/>
                <a:ea typeface="Helvetica Neue Medium"/>
                <a:cs typeface="Helvetica Neue Medium"/>
                <a:sym typeface="Helvetica Neue Medium"/>
              </a:defRPr>
            </a:pPr>
            <a:endParaRPr sz="2000">
              <a:solidFill>
                <a:srgbClr val="404040"/>
              </a:solidFill>
              <a:latin typeface="Helvetica Neue Medium"/>
              <a:ea typeface="Helvetica Neue Medium"/>
              <a:cs typeface="Helvetica Neue Medium"/>
              <a:sym typeface="Helvetica Neue Medium"/>
            </a:endParaRPr>
          </a:p>
          <a:p>
            <a:pPr algn="r">
              <a:defRPr sz="2000">
                <a:solidFill>
                  <a:srgbClr val="404040"/>
                </a:solidFill>
                <a:latin typeface="Arial"/>
                <a:ea typeface="Arial"/>
                <a:cs typeface="Arial"/>
                <a:sym typeface="Arial"/>
              </a:defRPr>
            </a:pPr>
            <a:r>
              <a:rPr sz="2000">
                <a:solidFill>
                  <a:srgbClr val="404040"/>
                </a:solidFill>
              </a:rPr>
              <a:t>Underoverskrift </a:t>
            </a:r>
            <a:br>
              <a:rPr sz="2000">
                <a:solidFill>
                  <a:srgbClr val="404040"/>
                </a:solidFill>
              </a:rPr>
            </a:br>
            <a:r>
              <a:rPr sz="2000">
                <a:solidFill>
                  <a:srgbClr val="404040"/>
                </a:solidFill>
              </a:rPr>
              <a:t>én linje </a:t>
            </a:r>
          </a:p>
        </p:txBody>
      </p:sp>
      <p:sp>
        <p:nvSpPr>
          <p:cNvPr id="221" name="TextBox 18"/>
          <p:cNvSpPr txBox="1"/>
          <p:nvPr/>
        </p:nvSpPr>
        <p:spPr>
          <a:xfrm>
            <a:off x="-4705880" y="4171813"/>
            <a:ext cx="4489658" cy="26205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r">
              <a:defRPr sz="2000">
                <a:solidFill>
                  <a:srgbClr val="404040"/>
                </a:solidFill>
                <a:latin typeface="Arial"/>
                <a:ea typeface="Arial"/>
                <a:cs typeface="Arial"/>
                <a:sym typeface="Arial"/>
              </a:defRPr>
            </a:pPr>
            <a:r>
              <a:rPr sz="2000">
                <a:solidFill>
                  <a:srgbClr val="404040"/>
                </a:solidFill>
              </a:rPr>
              <a:t>For at få punktopstilling </a:t>
            </a:r>
            <a:br>
              <a:rPr sz="2000">
                <a:solidFill>
                  <a:srgbClr val="404040"/>
                </a:solidFill>
              </a:rPr>
            </a:br>
            <a:r>
              <a:rPr sz="2000">
                <a:solidFill>
                  <a:srgbClr val="404040"/>
                </a:solidFill>
              </a:rPr>
              <a:t>på teksten </a:t>
            </a:r>
            <a:br>
              <a:rPr sz="2000">
                <a:solidFill>
                  <a:srgbClr val="404040"/>
                </a:solidFill>
              </a:rPr>
            </a:br>
            <a:r>
              <a:rPr sz="2000">
                <a:solidFill>
                  <a:srgbClr val="404040"/>
                </a:solidFill>
              </a:rPr>
              <a:t>(flere niveauer findes), </a:t>
            </a:r>
            <a:br>
              <a:rPr sz="2000">
                <a:solidFill>
                  <a:srgbClr val="404040"/>
                </a:solidFill>
              </a:rPr>
            </a:br>
            <a:r>
              <a:rPr sz="2000">
                <a:solidFill>
                  <a:srgbClr val="404040"/>
                </a:solidFill>
              </a:rPr>
              <a:t>brug ‘Forøg listeniveau’</a:t>
            </a:r>
          </a:p>
          <a:p>
            <a:pPr algn="r">
              <a:defRPr sz="2000">
                <a:solidFill>
                  <a:srgbClr val="404040"/>
                </a:solidFill>
                <a:latin typeface="Arial"/>
                <a:ea typeface="Arial"/>
                <a:cs typeface="Arial"/>
                <a:sym typeface="Arial"/>
              </a:defRPr>
            </a:pPr>
            <a:endParaRPr sz="2000">
              <a:solidFill>
                <a:srgbClr val="404040"/>
              </a:solidFill>
            </a:endParaRPr>
          </a:p>
          <a:p>
            <a:pPr algn="r">
              <a:defRPr sz="2000">
                <a:solidFill>
                  <a:srgbClr val="404040"/>
                </a:solidFill>
                <a:latin typeface="Arial"/>
                <a:ea typeface="Arial"/>
                <a:cs typeface="Arial"/>
                <a:sym typeface="Arial"/>
              </a:defRPr>
            </a:pPr>
            <a:endParaRPr sz="2000">
              <a:solidFill>
                <a:srgbClr val="404040"/>
              </a:solidFill>
            </a:endParaRPr>
          </a:p>
          <a:p>
            <a:pPr algn="r">
              <a:defRPr sz="2000">
                <a:solidFill>
                  <a:srgbClr val="404040"/>
                </a:solidFill>
                <a:latin typeface="Arial"/>
                <a:ea typeface="Arial"/>
                <a:cs typeface="Arial"/>
                <a:sym typeface="Arial"/>
              </a:defRPr>
            </a:pPr>
            <a:r>
              <a:rPr sz="2000">
                <a:solidFill>
                  <a:srgbClr val="404040"/>
                </a:solidFill>
              </a:rPr>
              <a:t>For at få venstrestillet tekst uden punktopstilling, brug ‘Formindsk listeniveau’</a:t>
            </a:r>
          </a:p>
        </p:txBody>
      </p:sp>
      <p:pic>
        <p:nvPicPr>
          <p:cNvPr id="222" name="Picture 2" descr="Picture 2"/>
          <p:cNvPicPr>
            <a:picLocks noChangeAspect="1"/>
          </p:cNvPicPr>
          <p:nvPr/>
        </p:nvPicPr>
        <p:blipFill>
          <a:blip r:embed="rId2">
            <a:extLst/>
          </a:blip>
          <a:stretch>
            <a:fillRect/>
          </a:stretch>
        </p:blipFill>
        <p:spPr>
          <a:xfrm>
            <a:off x="-1435425" y="5886722"/>
            <a:ext cx="1219201" cy="558803"/>
          </a:xfrm>
          <a:prstGeom prst="rect">
            <a:avLst/>
          </a:prstGeom>
          <a:ln w="12700">
            <a:miter lim="400000"/>
          </a:ln>
        </p:spPr>
      </p:pic>
      <p:sp>
        <p:nvSpPr>
          <p:cNvPr id="223" name="Rounded Rectangle 22"/>
          <p:cNvSpPr/>
          <p:nvPr/>
        </p:nvSpPr>
        <p:spPr>
          <a:xfrm>
            <a:off x="-825825" y="5886725"/>
            <a:ext cx="571911" cy="551937"/>
          </a:xfrm>
          <a:prstGeom prst="roundRect">
            <a:avLst>
              <a:gd name="adj" fmla="val 16667"/>
            </a:avLst>
          </a:prstGeom>
          <a:ln w="12700">
            <a:solidFill>
              <a:srgbClr val="C00000"/>
            </a:solidFill>
          </a:ln>
        </p:spPr>
        <p:txBody>
          <a:bodyPr lIns="71433" tIns="71433" rIns="71433" bIns="71433" anchor="ctr"/>
          <a:lstStyle/>
          <a:p>
            <a:pPr algn="ctr">
              <a:spcBef>
                <a:spcPts val="1100"/>
              </a:spcBef>
              <a:defRPr sz="4800" b="1">
                <a:solidFill>
                  <a:srgbClr val="FFFFFF"/>
                </a:solidFill>
                <a:latin typeface="Arial"/>
                <a:ea typeface="Arial"/>
                <a:cs typeface="Arial"/>
                <a:sym typeface="Arial"/>
              </a:defRPr>
            </a:pPr>
            <a:endParaRPr sz="4800" b="1"/>
          </a:p>
        </p:txBody>
      </p:sp>
      <p:pic>
        <p:nvPicPr>
          <p:cNvPr id="224" name="Picture 3" descr="Picture 3"/>
          <p:cNvPicPr>
            <a:picLocks noChangeAspect="1"/>
          </p:cNvPicPr>
          <p:nvPr/>
        </p:nvPicPr>
        <p:blipFill>
          <a:blip r:embed="rId3">
            <a:extLst/>
          </a:blip>
          <a:stretch>
            <a:fillRect/>
          </a:stretch>
        </p:blipFill>
        <p:spPr>
          <a:xfrm>
            <a:off x="-1511269" y="7998959"/>
            <a:ext cx="1168401" cy="558801"/>
          </a:xfrm>
          <a:prstGeom prst="rect">
            <a:avLst/>
          </a:prstGeom>
          <a:ln w="12700">
            <a:miter lim="400000"/>
          </a:ln>
        </p:spPr>
      </p:pic>
      <p:sp>
        <p:nvSpPr>
          <p:cNvPr id="225" name="Rectangle 24"/>
          <p:cNvSpPr/>
          <p:nvPr/>
        </p:nvSpPr>
        <p:spPr>
          <a:xfrm>
            <a:off x="-927070" y="7998961"/>
            <a:ext cx="584204" cy="536453"/>
          </a:xfrm>
          <a:prstGeom prst="rect">
            <a:avLst/>
          </a:prstGeom>
          <a:solidFill>
            <a:srgbClr val="FFFFFF">
              <a:alpha val="65882"/>
            </a:srgbClr>
          </a:solidFill>
          <a:ln w="3175">
            <a:solidFill>
              <a:srgbClr val="FFFFFF"/>
            </a:solidFill>
          </a:ln>
        </p:spPr>
        <p:txBody>
          <a:bodyPr lIns="71433" tIns="71433" rIns="71433" bIns="71433" anchor="ctr"/>
          <a:lstStyle/>
          <a:p>
            <a:pPr algn="ctr">
              <a:spcBef>
                <a:spcPts val="1100"/>
              </a:spcBef>
              <a:defRPr sz="4800" b="1">
                <a:solidFill>
                  <a:srgbClr val="FFFFFF"/>
                </a:solidFill>
                <a:latin typeface="Arial"/>
                <a:ea typeface="Arial"/>
                <a:cs typeface="Arial"/>
                <a:sym typeface="Arial"/>
              </a:defRPr>
            </a:pPr>
            <a:endParaRPr sz="4800" b="1"/>
          </a:p>
        </p:txBody>
      </p:sp>
      <p:sp>
        <p:nvSpPr>
          <p:cNvPr id="226" name="Rounded Rectangle 25"/>
          <p:cNvSpPr/>
          <p:nvPr/>
        </p:nvSpPr>
        <p:spPr>
          <a:xfrm>
            <a:off x="-1498975" y="8005822"/>
            <a:ext cx="571910" cy="551937"/>
          </a:xfrm>
          <a:prstGeom prst="roundRect">
            <a:avLst>
              <a:gd name="adj" fmla="val 16667"/>
            </a:avLst>
          </a:prstGeom>
          <a:ln w="12700">
            <a:solidFill>
              <a:srgbClr val="C00000"/>
            </a:solidFill>
          </a:ln>
        </p:spPr>
        <p:txBody>
          <a:bodyPr lIns="71433" tIns="71433" rIns="71433" bIns="71433" anchor="ctr"/>
          <a:lstStyle/>
          <a:p>
            <a:pPr algn="ctr">
              <a:spcBef>
                <a:spcPts val="1100"/>
              </a:spcBef>
              <a:defRPr sz="4800" b="1">
                <a:solidFill>
                  <a:srgbClr val="FFFFFF"/>
                </a:solidFill>
                <a:latin typeface="Arial"/>
                <a:ea typeface="Arial"/>
                <a:cs typeface="Arial"/>
                <a:sym typeface="Arial"/>
              </a:defRPr>
            </a:pPr>
            <a:endParaRPr sz="4800" b="1"/>
          </a:p>
        </p:txBody>
      </p:sp>
      <p:sp>
        <p:nvSpPr>
          <p:cNvPr id="22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2861718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One line title and bullet text">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939806" y="444501"/>
            <a:ext cx="22508634" cy="1532353"/>
          </a:xfrm>
          <a:prstGeom prst="rect">
            <a:avLst/>
          </a:prstGeom>
        </p:spPr>
        <p:txBody>
          <a:bodyPr/>
          <a:lstStyle>
            <a:lvl1pPr>
              <a:defRPr b="1">
                <a:solidFill>
                  <a:srgbClr val="0000FF"/>
                </a:solidFill>
                <a:latin typeface="Arial"/>
                <a:ea typeface="Arial"/>
                <a:cs typeface="Arial"/>
                <a:sym typeface="Arial"/>
              </a:defRPr>
            </a:lvl1pPr>
          </a:lstStyle>
          <a:p>
            <a:r>
              <a:t>Title Text</a:t>
            </a:r>
          </a:p>
        </p:txBody>
      </p:sp>
      <p:sp>
        <p:nvSpPr>
          <p:cNvPr id="235" name="Black Rectangle"/>
          <p:cNvSpPr/>
          <p:nvPr/>
        </p:nvSpPr>
        <p:spPr>
          <a:xfrm>
            <a:off x="939800" y="2452260"/>
            <a:ext cx="1964266" cy="121918"/>
          </a:xfrm>
          <a:prstGeom prst="rect">
            <a:avLst/>
          </a:prstGeom>
          <a:solidFill>
            <a:srgbClr val="000000"/>
          </a:solidFill>
          <a:ln w="12700">
            <a:miter lim="400000"/>
          </a:ln>
        </p:spPr>
        <p:txBody>
          <a:bodyPr lIns="71433" tIns="71433" rIns="71433" bIns="71433" anchor="ctr"/>
          <a:lstStyle/>
          <a:p>
            <a:pPr algn="ctr">
              <a:spcBef>
                <a:spcPts val="1100"/>
              </a:spcBef>
              <a:defRPr sz="3600" b="1">
                <a:solidFill>
                  <a:srgbClr val="FFFFFF"/>
                </a:solidFill>
                <a:latin typeface="Arial"/>
                <a:ea typeface="Arial"/>
                <a:cs typeface="Arial"/>
                <a:sym typeface="Arial"/>
              </a:defRPr>
            </a:pPr>
            <a:endParaRPr sz="3600" b="1"/>
          </a:p>
        </p:txBody>
      </p:sp>
      <p:sp>
        <p:nvSpPr>
          <p:cNvPr id="236" name="Body Level One…"/>
          <p:cNvSpPr txBox="1">
            <a:spLocks noGrp="1"/>
          </p:cNvSpPr>
          <p:nvPr>
            <p:ph type="body" idx="1"/>
          </p:nvPr>
        </p:nvSpPr>
        <p:spPr>
          <a:xfrm>
            <a:off x="925284" y="3064933"/>
            <a:ext cx="22530264" cy="7861304"/>
          </a:xfrm>
          <a:prstGeom prst="rect">
            <a:avLst/>
          </a:prstGeom>
        </p:spPr>
        <p:txBody>
          <a:bodyPr/>
          <a:lstStyle>
            <a:lvl1pPr>
              <a:defRPr>
                <a:solidFill>
                  <a:srgbClr val="000000"/>
                </a:solidFill>
                <a:latin typeface="Arial"/>
                <a:ea typeface="Arial"/>
                <a:cs typeface="Arial"/>
                <a:sym typeface="Arial"/>
              </a:defRPr>
            </a:lvl1pPr>
            <a:lvl2pPr>
              <a:defRPr>
                <a:solidFill>
                  <a:srgbClr val="000000"/>
                </a:solidFill>
                <a:latin typeface="Arial"/>
                <a:ea typeface="Arial"/>
                <a:cs typeface="Arial"/>
                <a:sym typeface="Arial"/>
              </a:defRPr>
            </a:lvl2pPr>
            <a:lvl3pPr>
              <a:defRPr>
                <a:solidFill>
                  <a:srgbClr val="000000"/>
                </a:solidFill>
                <a:latin typeface="Arial"/>
                <a:ea typeface="Arial"/>
                <a:cs typeface="Arial"/>
                <a:sym typeface="Arial"/>
              </a:defRPr>
            </a:lvl3pPr>
            <a:lvl4pPr>
              <a:defRPr>
                <a:solidFill>
                  <a:srgbClr val="000000"/>
                </a:solidFill>
                <a:latin typeface="Arial"/>
                <a:ea typeface="Arial"/>
                <a:cs typeface="Arial"/>
                <a:sym typeface="Arial"/>
              </a:defRPr>
            </a:lvl4pPr>
            <a:lvl5pPr>
              <a:defRPr>
                <a:solidFill>
                  <a:srgbClr val="00000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7" name="TextBox 17"/>
          <p:cNvSpPr txBox="1"/>
          <p:nvPr/>
        </p:nvSpPr>
        <p:spPr>
          <a:xfrm>
            <a:off x="-3948225" y="905339"/>
            <a:ext cx="3652739" cy="5758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r">
              <a:defRPr sz="2000">
                <a:solidFill>
                  <a:srgbClr val="404040"/>
                </a:solidFill>
                <a:latin typeface="Arial"/>
                <a:ea typeface="Arial"/>
                <a:cs typeface="Arial"/>
                <a:sym typeface="Arial"/>
              </a:defRPr>
            </a:pPr>
            <a:r>
              <a:rPr sz="2000">
                <a:solidFill>
                  <a:srgbClr val="404040"/>
                </a:solidFill>
              </a:rPr>
              <a:t>Overskrift én linje</a:t>
            </a:r>
            <a:br>
              <a:rPr sz="2000">
                <a:solidFill>
                  <a:srgbClr val="404040"/>
                </a:solidFill>
              </a:rPr>
            </a:br>
            <a:r>
              <a:rPr sz="2000">
                <a:solidFill>
                  <a:srgbClr val="404040"/>
                </a:solidFill>
              </a:rPr>
              <a:t>Bold eller Regular</a:t>
            </a:r>
          </a:p>
        </p:txBody>
      </p:sp>
      <p:sp>
        <p:nvSpPr>
          <p:cNvPr id="238" name="Slide Number"/>
          <p:cNvSpPr txBox="1">
            <a:spLocks noGrp="1"/>
          </p:cNvSpPr>
          <p:nvPr>
            <p:ph type="sldNum" sz="quarter" idx="2"/>
          </p:nvPr>
        </p:nvSpPr>
        <p:spPr>
          <a:xfrm>
            <a:off x="17722033" y="12409446"/>
            <a:ext cx="510735" cy="510537"/>
          </a:xfrm>
          <a:prstGeom prst="rect">
            <a:avLst/>
          </a:prstGeom>
        </p:spPr>
        <p:txBody>
          <a:bodyPr lIns="45718" tIns="45718" rIns="45718" bIns="45718" anchor="b"/>
          <a:lstStyle>
            <a:lvl1pPr algn="r">
              <a:defRPr sz="2400">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52812216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1828800" y="4260853"/>
            <a:ext cx="20726400" cy="2940053"/>
          </a:xfrm>
          <a:prstGeom prst="rect">
            <a:avLst/>
          </a:prstGeom>
        </p:spPr>
        <p:txBody>
          <a:bodyPr/>
          <a:lstStyle/>
          <a:p>
            <a:r>
              <a:t>Title Text</a:t>
            </a:r>
          </a:p>
        </p:txBody>
      </p:sp>
      <p:sp>
        <p:nvSpPr>
          <p:cNvPr id="246" name="Body Level One…"/>
          <p:cNvSpPr txBox="1">
            <a:spLocks noGrp="1"/>
          </p:cNvSpPr>
          <p:nvPr>
            <p:ph type="body" sz="quarter" idx="1"/>
          </p:nvPr>
        </p:nvSpPr>
        <p:spPr>
          <a:xfrm>
            <a:off x="3657600" y="7772400"/>
            <a:ext cx="17068800" cy="3505200"/>
          </a:xfrm>
          <a:prstGeom prst="rect">
            <a:avLst/>
          </a:prstGeom>
        </p:spPr>
        <p:txBody>
          <a:bodyPr/>
          <a:lstStyle>
            <a:lvl1pPr marL="0" indent="0" algn="ctr"/>
            <a:lvl2pPr marL="0" algn="ctr"/>
            <a:lvl3pPr marL="0" algn="ctr"/>
            <a:lvl4pPr marL="0" algn="ctr"/>
            <a:lvl5pPr marL="0" algn="ct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426814506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535353"/>
        </a:solidFill>
        <a:effectLst/>
      </p:bgPr>
    </p:bg>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0" y="0"/>
            <a:ext cx="24384000" cy="1625600"/>
          </a:xfrm>
          <a:prstGeom prst="rect">
            <a:avLst/>
          </a:prstGeom>
        </p:spPr>
        <p:txBody>
          <a:bodyPr/>
          <a:lstStyle/>
          <a:p>
            <a:r>
              <a:t>Title Text</a:t>
            </a:r>
          </a:p>
        </p:txBody>
      </p:sp>
      <p:sp>
        <p:nvSpPr>
          <p:cNvPr id="255" name="Body Level One…"/>
          <p:cNvSpPr txBox="1">
            <a:spLocks noGrp="1"/>
          </p:cNvSpPr>
          <p:nvPr>
            <p:ph type="body" idx="1"/>
          </p:nvPr>
        </p:nvSpPr>
        <p:spPr>
          <a:xfrm>
            <a:off x="1248834" y="3105150"/>
            <a:ext cx="21945602" cy="7772400"/>
          </a:xfrm>
          <a:prstGeom prst="rect">
            <a:avLst/>
          </a:prstGeom>
        </p:spPr>
        <p:txBody>
          <a:bodyPr/>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1840440056"/>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1926168" y="8813803"/>
            <a:ext cx="20726402" cy="2724153"/>
          </a:xfrm>
          <a:prstGeom prst="rect">
            <a:avLst/>
          </a:prstGeom>
        </p:spPr>
        <p:txBody>
          <a:bodyPr anchor="t"/>
          <a:lstStyle>
            <a:lvl1pPr algn="l">
              <a:defRPr sz="8000" cap="all"/>
            </a:lvl1pPr>
          </a:lstStyle>
          <a:p>
            <a:r>
              <a:t>Title Text</a:t>
            </a:r>
          </a:p>
        </p:txBody>
      </p:sp>
      <p:sp>
        <p:nvSpPr>
          <p:cNvPr id="264" name="Body Level One…"/>
          <p:cNvSpPr txBox="1">
            <a:spLocks noGrp="1"/>
          </p:cNvSpPr>
          <p:nvPr>
            <p:ph type="body" sz="quarter" idx="1"/>
          </p:nvPr>
        </p:nvSpPr>
        <p:spPr>
          <a:xfrm>
            <a:off x="1926168" y="5813426"/>
            <a:ext cx="20726402" cy="3000377"/>
          </a:xfrm>
          <a:prstGeom prst="rect">
            <a:avLst/>
          </a:prstGeom>
        </p:spPr>
        <p:txBody>
          <a:bodyPr anchor="b"/>
          <a:lstStyle>
            <a:lvl1pPr marL="0" indent="0">
              <a:spcBef>
                <a:spcPts val="900"/>
              </a:spcBef>
              <a:defRPr sz="4000"/>
            </a:lvl1pPr>
            <a:lvl2pPr marL="0">
              <a:spcBef>
                <a:spcPts val="900"/>
              </a:spcBef>
              <a:defRPr sz="4000"/>
            </a:lvl2pPr>
            <a:lvl3pPr marL="0">
              <a:spcBef>
                <a:spcPts val="900"/>
              </a:spcBef>
              <a:defRPr sz="4000"/>
            </a:lvl3pPr>
            <a:lvl4pPr marL="0">
              <a:spcBef>
                <a:spcPts val="900"/>
              </a:spcBef>
              <a:defRPr sz="4000"/>
            </a:lvl4pPr>
            <a:lvl5pPr marL="0">
              <a:spcBef>
                <a:spcPts val="900"/>
              </a:spcBef>
              <a:defRPr sz="4000"/>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179401052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272" name="Title Text"/>
          <p:cNvSpPr txBox="1">
            <a:spLocks noGrp="1"/>
          </p:cNvSpPr>
          <p:nvPr>
            <p:ph type="title"/>
          </p:nvPr>
        </p:nvSpPr>
        <p:spPr>
          <a:xfrm>
            <a:off x="0" y="0"/>
            <a:ext cx="24384000" cy="1625600"/>
          </a:xfrm>
          <a:prstGeom prst="rect">
            <a:avLst/>
          </a:prstGeom>
        </p:spPr>
        <p:txBody>
          <a:bodyPr/>
          <a:lstStyle/>
          <a:p>
            <a:r>
              <a:t>Title Text</a:t>
            </a:r>
          </a:p>
        </p:txBody>
      </p:sp>
      <p:sp>
        <p:nvSpPr>
          <p:cNvPr id="273" name="Body Level One…"/>
          <p:cNvSpPr txBox="1">
            <a:spLocks noGrp="1"/>
          </p:cNvSpPr>
          <p:nvPr>
            <p:ph type="body" sz="half" idx="1"/>
          </p:nvPr>
        </p:nvSpPr>
        <p:spPr>
          <a:xfrm>
            <a:off x="1248834" y="3105150"/>
            <a:ext cx="10769601" cy="7772400"/>
          </a:xfrm>
          <a:prstGeom prst="rect">
            <a:avLst/>
          </a:prstGeom>
        </p:spPr>
        <p:txBody>
          <a:bodyPr/>
          <a:lstStyle>
            <a:lvl1pPr>
              <a:spcBef>
                <a:spcPts val="1300"/>
              </a:spcBef>
              <a:defRPr sz="5600"/>
            </a:lvl1pPr>
            <a:lvl2pPr>
              <a:spcBef>
                <a:spcPts val="1300"/>
              </a:spcBef>
              <a:defRPr sz="5600"/>
            </a:lvl2pPr>
            <a:lvl3pPr>
              <a:spcBef>
                <a:spcPts val="1300"/>
              </a:spcBef>
              <a:defRPr sz="5600"/>
            </a:lvl3pPr>
            <a:lvl4pPr>
              <a:spcBef>
                <a:spcPts val="1300"/>
              </a:spcBef>
              <a:defRPr sz="5600"/>
            </a:lvl4pPr>
            <a:lvl5pPr>
              <a:spcBef>
                <a:spcPts val="1300"/>
              </a:spcBef>
              <a:defRPr sz="56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973967646"/>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1219200" y="549276"/>
            <a:ext cx="21945600" cy="2286001"/>
          </a:xfrm>
          <a:prstGeom prst="rect">
            <a:avLst/>
          </a:prstGeom>
        </p:spPr>
        <p:txBody>
          <a:bodyPr/>
          <a:lstStyle/>
          <a:p>
            <a:r>
              <a:t>Title Text</a:t>
            </a:r>
          </a:p>
        </p:txBody>
      </p:sp>
      <p:sp>
        <p:nvSpPr>
          <p:cNvPr id="282" name="Body Level One…"/>
          <p:cNvSpPr txBox="1">
            <a:spLocks noGrp="1"/>
          </p:cNvSpPr>
          <p:nvPr>
            <p:ph type="body" sz="quarter" idx="1"/>
          </p:nvPr>
        </p:nvSpPr>
        <p:spPr>
          <a:xfrm>
            <a:off x="1219200" y="3070225"/>
            <a:ext cx="10773835" cy="1279525"/>
          </a:xfrm>
          <a:prstGeom prst="rect">
            <a:avLst/>
          </a:prstGeom>
        </p:spPr>
        <p:txBody>
          <a:bodyPr anchor="b"/>
          <a:lstStyle>
            <a:lvl1pPr marL="0" indent="0">
              <a:spcBef>
                <a:spcPts val="1100"/>
              </a:spcBef>
              <a:defRPr sz="4800" b="1">
                <a:solidFill>
                  <a:srgbClr val="000000"/>
                </a:solidFill>
                <a:latin typeface="Arial"/>
                <a:ea typeface="Arial"/>
                <a:cs typeface="Arial"/>
                <a:sym typeface="Arial"/>
              </a:defRPr>
            </a:lvl1pPr>
            <a:lvl2pPr marL="0">
              <a:spcBef>
                <a:spcPts val="1100"/>
              </a:spcBef>
              <a:defRPr sz="4800" b="1">
                <a:solidFill>
                  <a:srgbClr val="000000"/>
                </a:solidFill>
                <a:latin typeface="Arial"/>
                <a:ea typeface="Arial"/>
                <a:cs typeface="Arial"/>
                <a:sym typeface="Arial"/>
              </a:defRPr>
            </a:lvl2pPr>
            <a:lvl3pPr marL="0">
              <a:spcBef>
                <a:spcPts val="1100"/>
              </a:spcBef>
              <a:defRPr sz="4800" b="1">
                <a:solidFill>
                  <a:srgbClr val="000000"/>
                </a:solidFill>
                <a:latin typeface="Arial"/>
                <a:ea typeface="Arial"/>
                <a:cs typeface="Arial"/>
                <a:sym typeface="Arial"/>
              </a:defRPr>
            </a:lvl3pPr>
            <a:lvl4pPr marL="0">
              <a:spcBef>
                <a:spcPts val="1100"/>
              </a:spcBef>
              <a:defRPr sz="4800" b="1">
                <a:solidFill>
                  <a:srgbClr val="000000"/>
                </a:solidFill>
                <a:latin typeface="Arial"/>
                <a:ea typeface="Arial"/>
                <a:cs typeface="Arial"/>
                <a:sym typeface="Arial"/>
              </a:defRPr>
            </a:lvl4pPr>
            <a:lvl5pPr marL="0">
              <a:spcBef>
                <a:spcPts val="1100"/>
              </a:spcBef>
              <a:defRPr sz="4800" b="1">
                <a:solidFill>
                  <a:srgbClr val="00000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3" name="Text Placeholder 4"/>
          <p:cNvSpPr>
            <a:spLocks noGrp="1"/>
          </p:cNvSpPr>
          <p:nvPr>
            <p:ph type="body" sz="quarter" idx="13"/>
          </p:nvPr>
        </p:nvSpPr>
        <p:spPr>
          <a:xfrm>
            <a:off x="12386734" y="3070225"/>
            <a:ext cx="10778071" cy="1279525"/>
          </a:xfrm>
          <a:prstGeom prst="rect">
            <a:avLst/>
          </a:prstGeom>
        </p:spPr>
        <p:txBody>
          <a:bodyPr anchor="b"/>
          <a:lstStyle/>
          <a:p>
            <a:endParaRPr/>
          </a:p>
        </p:txBody>
      </p:sp>
      <p:sp>
        <p:nvSpPr>
          <p:cNvPr id="284"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385735608"/>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535353"/>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p:nvPr>
        </p:nvSpPr>
        <p:spPr>
          <a:xfrm>
            <a:off x="0" y="0"/>
            <a:ext cx="24384000" cy="1625600"/>
          </a:xfrm>
          <a:prstGeom prst="rect">
            <a:avLst/>
          </a:prstGeom>
        </p:spPr>
        <p:txBody>
          <a:bodyPr/>
          <a:lstStyle>
            <a:lvl1pPr>
              <a:defRPr sz="6000"/>
            </a:lvl1pPr>
          </a:lstStyle>
          <a:p>
            <a:r>
              <a:t>Title Text</a:t>
            </a:r>
          </a:p>
        </p:txBody>
      </p:sp>
      <p:sp>
        <p:nvSpPr>
          <p:cNvPr id="292" name="Line"/>
          <p:cNvSpPr/>
          <p:nvPr/>
        </p:nvSpPr>
        <p:spPr>
          <a:xfrm>
            <a:off x="944967" y="1676399"/>
            <a:ext cx="22494064" cy="4"/>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293"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13132866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535353"/>
        </a:solidFill>
        <a:effectLst/>
      </p:bgPr>
    </p:bg>
    <p:spTree>
      <p:nvGrpSpPr>
        <p:cNvPr id="1" name=""/>
        <p:cNvGrpSpPr/>
        <p:nvPr/>
      </p:nvGrpSpPr>
      <p:grpSpPr>
        <a:xfrm>
          <a:off x="0" y="0"/>
          <a:ext cx="0" cy="0"/>
          <a:chOff x="0" y="0"/>
          <a:chExt cx="0" cy="0"/>
        </a:xfrm>
      </p:grpSpPr>
      <p:sp>
        <p:nvSpPr>
          <p:cNvPr id="300"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66792461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000000"/>
        </a:solidFill>
        <a:effectLst/>
      </p:bgPr>
    </p:bg>
    <p:spTree>
      <p:nvGrpSpPr>
        <p:cNvPr id="1" name=""/>
        <p:cNvGrpSpPr/>
        <p:nvPr/>
      </p:nvGrpSpPr>
      <p:grpSpPr>
        <a:xfrm>
          <a:off x="0" y="0"/>
          <a:ext cx="0" cy="0"/>
          <a:chOff x="0" y="0"/>
          <a:chExt cx="0" cy="0"/>
        </a:xfrm>
      </p:grpSpPr>
      <p:sp>
        <p:nvSpPr>
          <p:cNvPr id="88" name="Image"/>
          <p:cNvSpPr>
            <a:spLocks noGrp="1"/>
          </p:cNvSpPr>
          <p:nvPr>
            <p:ph type="pic" sz="quarter" idx="13"/>
          </p:nvPr>
        </p:nvSpPr>
        <p:spPr>
          <a:xfrm>
            <a:off x="12513467" y="6983014"/>
            <a:ext cx="7500942" cy="5482831"/>
          </a:xfrm>
          <a:prstGeom prst="rect">
            <a:avLst/>
          </a:prstGeom>
        </p:spPr>
        <p:txBody>
          <a:bodyPr lIns="91439" tIns="45719" rIns="91439" bIns="45719" anchor="t">
            <a:noAutofit/>
          </a:bodyPr>
          <a:lstStyle/>
          <a:p>
            <a:endParaRPr/>
          </a:p>
        </p:txBody>
      </p:sp>
      <p:sp>
        <p:nvSpPr>
          <p:cNvPr id="89" name="Image"/>
          <p:cNvSpPr>
            <a:spLocks noGrp="1"/>
          </p:cNvSpPr>
          <p:nvPr>
            <p:ph type="pic" sz="quarter" idx="14"/>
          </p:nvPr>
        </p:nvSpPr>
        <p:spPr>
          <a:xfrm>
            <a:off x="12513467" y="892967"/>
            <a:ext cx="7500942" cy="5482831"/>
          </a:xfrm>
          <a:prstGeom prst="rect">
            <a:avLst/>
          </a:prstGeom>
        </p:spPr>
        <p:txBody>
          <a:bodyPr lIns="91439" tIns="45719" rIns="91439" bIns="45719" anchor="t">
            <a:noAutofit/>
          </a:bodyPr>
          <a:lstStyle/>
          <a:p>
            <a:endParaRPr/>
          </a:p>
        </p:txBody>
      </p:sp>
      <p:sp>
        <p:nvSpPr>
          <p:cNvPr id="90" name="Image"/>
          <p:cNvSpPr>
            <a:spLocks noGrp="1"/>
          </p:cNvSpPr>
          <p:nvPr>
            <p:ph type="pic" sz="half" idx="15"/>
          </p:nvPr>
        </p:nvSpPr>
        <p:spPr>
          <a:xfrm>
            <a:off x="4387453" y="892967"/>
            <a:ext cx="7500940" cy="11572878"/>
          </a:xfrm>
          <a:prstGeom prst="rect">
            <a:avLst/>
          </a:prstGeom>
        </p:spPr>
        <p:txBody>
          <a:bodyPr lIns="91439" tIns="45719" rIns="91439" bIns="45719" anchor="t">
            <a:noAutofit/>
          </a:bodyPr>
          <a:lstStyle/>
          <a:p>
            <a:endParaRPr/>
          </a:p>
        </p:txBody>
      </p:sp>
      <p:sp>
        <p:nvSpPr>
          <p:cNvPr id="91" name="Slide Number"/>
          <p:cNvSpPr txBox="1">
            <a:spLocks noGrp="1"/>
          </p:cNvSpPr>
          <p:nvPr>
            <p:ph type="sldNum" sz="quarter" idx="2"/>
          </p:nvPr>
        </p:nvSpPr>
        <p:spPr>
          <a:xfrm>
            <a:off x="11954105" y="13073062"/>
            <a:ext cx="466265" cy="477668"/>
          </a:xfrm>
          <a:prstGeom prst="rect">
            <a:avLst/>
          </a:prstGeom>
        </p:spPr>
        <p:txBody>
          <a:bodyPr lIns="71435" tIns="71435" rIns="71435" bIns="71435" anchor="t"/>
          <a:lstStyle>
            <a:lvl1pPr algn="ctr">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535353"/>
        </a:solidFill>
        <a:effectLst/>
      </p:bgPr>
    </p:bg>
    <p:spTree>
      <p:nvGrpSpPr>
        <p:cNvPr id="1" name=""/>
        <p:cNvGrpSpPr/>
        <p:nvPr/>
      </p:nvGrpSpPr>
      <p:grpSpPr>
        <a:xfrm>
          <a:off x="0" y="0"/>
          <a:ext cx="0" cy="0"/>
          <a:chOff x="0" y="0"/>
          <a:chExt cx="0" cy="0"/>
        </a:xfrm>
      </p:grpSpPr>
      <p:sp>
        <p:nvSpPr>
          <p:cNvPr id="307" name="Title Text"/>
          <p:cNvSpPr txBox="1">
            <a:spLocks noGrp="1"/>
          </p:cNvSpPr>
          <p:nvPr>
            <p:ph type="title"/>
          </p:nvPr>
        </p:nvSpPr>
        <p:spPr>
          <a:xfrm>
            <a:off x="1219202" y="546100"/>
            <a:ext cx="8022168" cy="2324100"/>
          </a:xfrm>
          <a:prstGeom prst="rect">
            <a:avLst/>
          </a:prstGeom>
        </p:spPr>
        <p:txBody>
          <a:bodyPr anchor="b"/>
          <a:lstStyle>
            <a:lvl1pPr algn="l">
              <a:defRPr sz="5800"/>
            </a:lvl1pPr>
          </a:lstStyle>
          <a:p>
            <a:r>
              <a:t>Title Text</a:t>
            </a:r>
          </a:p>
        </p:txBody>
      </p:sp>
      <p:sp>
        <p:nvSpPr>
          <p:cNvPr id="308" name="Body Level One…"/>
          <p:cNvSpPr txBox="1">
            <a:spLocks noGrp="1"/>
          </p:cNvSpPr>
          <p:nvPr>
            <p:ph type="body" sz="half" idx="1"/>
          </p:nvPr>
        </p:nvSpPr>
        <p:spPr>
          <a:xfrm>
            <a:off x="9533466" y="2870201"/>
            <a:ext cx="13631336" cy="9382129"/>
          </a:xfrm>
          <a:prstGeom prst="rect">
            <a:avLst/>
          </a:prstGeom>
        </p:spPr>
        <p:txBody>
          <a:bodyPr/>
          <a:lstStyle>
            <a:lvl1pPr>
              <a:defRPr sz="5500"/>
            </a:lvl1pPr>
            <a:lvl2pPr>
              <a:defRPr sz="5500"/>
            </a:lvl2pPr>
            <a:lvl3pPr>
              <a:defRPr sz="5500"/>
            </a:lvl3pPr>
            <a:lvl4pPr>
              <a:defRPr sz="5500"/>
            </a:lvl4pPr>
            <a:lvl5pPr>
              <a:defRPr sz="5500"/>
            </a:lvl5pPr>
          </a:lstStyle>
          <a:p>
            <a:r>
              <a:t>Body Level One</a:t>
            </a:r>
          </a:p>
          <a:p>
            <a:pPr lvl="1"/>
            <a:r>
              <a:t>Body Level Two</a:t>
            </a:r>
          </a:p>
          <a:p>
            <a:pPr lvl="2"/>
            <a:r>
              <a:t>Body Level Three</a:t>
            </a:r>
          </a:p>
          <a:p>
            <a:pPr lvl="3"/>
            <a:r>
              <a:t>Body Level Four</a:t>
            </a:r>
          </a:p>
          <a:p>
            <a:pPr lvl="4"/>
            <a:r>
              <a:t>Body Level Five</a:t>
            </a:r>
          </a:p>
        </p:txBody>
      </p:sp>
      <p:sp>
        <p:nvSpPr>
          <p:cNvPr id="309" name="Text Placeholder 3"/>
          <p:cNvSpPr>
            <a:spLocks noGrp="1"/>
          </p:cNvSpPr>
          <p:nvPr>
            <p:ph type="body" sz="half" idx="13"/>
          </p:nvPr>
        </p:nvSpPr>
        <p:spPr>
          <a:xfrm>
            <a:off x="1219202" y="2870203"/>
            <a:ext cx="8022167" cy="9382126"/>
          </a:xfrm>
          <a:prstGeom prst="rect">
            <a:avLst/>
          </a:prstGeom>
        </p:spPr>
        <p:txBody>
          <a:bodyPr/>
          <a:lstStyle/>
          <a:p>
            <a:endParaRPr/>
          </a:p>
        </p:txBody>
      </p:sp>
      <p:sp>
        <p:nvSpPr>
          <p:cNvPr id="310"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311" name="Slide Number"/>
          <p:cNvSpPr txBox="1">
            <a:spLocks noGrp="1"/>
          </p:cNvSpPr>
          <p:nvPr>
            <p:ph type="sldNum" sz="quarter" idx="2"/>
          </p:nvPr>
        </p:nvSpPr>
        <p:spPr>
          <a:xfrm>
            <a:off x="23942023" y="13268965"/>
            <a:ext cx="441977" cy="447037"/>
          </a:xfrm>
          <a:prstGeom prst="rect">
            <a:avLst/>
          </a:prstGeom>
        </p:spPr>
        <p:txBody>
          <a:bodyPr lIns="45718" tIns="45718" rIns="45718" bIns="45718" anchor="b"/>
          <a:lstStyle>
            <a:lvl1pPr algn="r">
              <a:defRPr sz="2400">
                <a:latin typeface="Roboto Light"/>
                <a:ea typeface="Roboto Light"/>
                <a:cs typeface="Roboto Light"/>
                <a:sym typeface="Roboto Light"/>
              </a:defRPr>
            </a:lvl1pPr>
          </a:lstStyle>
          <a:p>
            <a:fld id="{86CB4B4D-7CA3-9044-876B-883B54F8677D}" type="slidenum">
              <a:rPr/>
              <a:pPr/>
              <a:t>‹#›</a:t>
            </a:fld>
            <a:endParaRPr/>
          </a:p>
        </p:txBody>
      </p:sp>
    </p:spTree>
    <p:extLst>
      <p:ext uri="{BB962C8B-B14F-4D97-AF65-F5344CB8AC3E}">
        <p14:creationId xmlns:p14="http://schemas.microsoft.com/office/powerpoint/2010/main" val="2825149075"/>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535353"/>
        </a:solidFill>
        <a:effectLst/>
      </p:bgPr>
    </p:bg>
    <p:spTree>
      <p:nvGrpSpPr>
        <p:cNvPr id="1" name=""/>
        <p:cNvGrpSpPr/>
        <p:nvPr/>
      </p:nvGrpSpPr>
      <p:grpSpPr>
        <a:xfrm>
          <a:off x="0" y="0"/>
          <a:ext cx="0" cy="0"/>
          <a:chOff x="0" y="0"/>
          <a:chExt cx="0" cy="0"/>
        </a:xfrm>
      </p:grpSpPr>
      <p:sp>
        <p:nvSpPr>
          <p:cNvPr id="318" name="Title Text"/>
          <p:cNvSpPr txBox="1">
            <a:spLocks noGrp="1"/>
          </p:cNvSpPr>
          <p:nvPr>
            <p:ph type="title"/>
          </p:nvPr>
        </p:nvSpPr>
        <p:spPr>
          <a:xfrm>
            <a:off x="4779433" y="9982200"/>
            <a:ext cx="14630402" cy="1133476"/>
          </a:xfrm>
          <a:prstGeom prst="rect">
            <a:avLst/>
          </a:prstGeom>
        </p:spPr>
        <p:txBody>
          <a:bodyPr anchor="b"/>
          <a:lstStyle>
            <a:lvl1pPr algn="l">
              <a:defRPr sz="4000"/>
            </a:lvl1pPr>
          </a:lstStyle>
          <a:p>
            <a:r>
              <a:t>Title Text</a:t>
            </a:r>
          </a:p>
        </p:txBody>
      </p:sp>
      <p:sp>
        <p:nvSpPr>
          <p:cNvPr id="319" name="Picture Placeholder 2"/>
          <p:cNvSpPr>
            <a:spLocks noGrp="1"/>
          </p:cNvSpPr>
          <p:nvPr>
            <p:ph type="pic" sz="half" idx="13"/>
          </p:nvPr>
        </p:nvSpPr>
        <p:spPr>
          <a:xfrm>
            <a:off x="4779433" y="1962150"/>
            <a:ext cx="14630402" cy="8229600"/>
          </a:xfrm>
          <a:prstGeom prst="rect">
            <a:avLst/>
          </a:prstGeom>
        </p:spPr>
        <p:txBody>
          <a:bodyPr lIns="91439" tIns="45719" rIns="91439" bIns="45719">
            <a:noAutofit/>
          </a:bodyPr>
          <a:lstStyle/>
          <a:p>
            <a:endParaRPr/>
          </a:p>
        </p:txBody>
      </p:sp>
      <p:sp>
        <p:nvSpPr>
          <p:cNvPr id="320" name="Body Level One…"/>
          <p:cNvSpPr txBox="1">
            <a:spLocks noGrp="1"/>
          </p:cNvSpPr>
          <p:nvPr>
            <p:ph type="body" sz="quarter" idx="1"/>
          </p:nvPr>
        </p:nvSpPr>
        <p:spPr>
          <a:xfrm>
            <a:off x="4779433" y="11115675"/>
            <a:ext cx="14630402" cy="1609725"/>
          </a:xfrm>
          <a:prstGeom prst="rect">
            <a:avLst/>
          </a:prstGeom>
        </p:spPr>
        <p:txBody>
          <a:bodyPr/>
          <a:lstStyle>
            <a:lvl1pPr marL="0" indent="0">
              <a:spcBef>
                <a:spcPts val="600"/>
              </a:spcBef>
              <a:defRPr sz="2800"/>
            </a:lvl1pPr>
            <a:lvl2pPr marL="0">
              <a:spcBef>
                <a:spcPts val="600"/>
              </a:spcBef>
              <a:defRPr sz="2800"/>
            </a:lvl2pPr>
            <a:lvl3pPr marL="0">
              <a:spcBef>
                <a:spcPts val="600"/>
              </a:spcBef>
              <a:defRPr sz="2800"/>
            </a:lvl3pPr>
            <a:lvl4pPr marL="0">
              <a:spcBef>
                <a:spcPts val="600"/>
              </a:spcBef>
              <a:defRPr sz="2800"/>
            </a:lvl4pPr>
            <a:lvl5pPr marL="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21"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322"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4039507465"/>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solidFill>
          <a:srgbClr val="535353"/>
        </a:solidFill>
        <a:effectLst/>
      </p:bgPr>
    </p:bg>
    <p:spTree>
      <p:nvGrpSpPr>
        <p:cNvPr id="1" name=""/>
        <p:cNvGrpSpPr/>
        <p:nvPr/>
      </p:nvGrpSpPr>
      <p:grpSpPr>
        <a:xfrm>
          <a:off x="0" y="0"/>
          <a:ext cx="0" cy="0"/>
          <a:chOff x="0" y="0"/>
          <a:chExt cx="0" cy="0"/>
        </a:xfrm>
      </p:grpSpPr>
      <p:sp>
        <p:nvSpPr>
          <p:cNvPr id="329" name="Title Text"/>
          <p:cNvSpPr txBox="1">
            <a:spLocks noGrp="1"/>
          </p:cNvSpPr>
          <p:nvPr>
            <p:ph type="title"/>
          </p:nvPr>
        </p:nvSpPr>
        <p:spPr>
          <a:xfrm>
            <a:off x="0" y="0"/>
            <a:ext cx="24384000" cy="1625600"/>
          </a:xfrm>
          <a:prstGeom prst="rect">
            <a:avLst/>
          </a:prstGeom>
        </p:spPr>
        <p:txBody>
          <a:bodyPr/>
          <a:lstStyle/>
          <a:p>
            <a:r>
              <a:t>Title Text</a:t>
            </a:r>
          </a:p>
        </p:txBody>
      </p:sp>
      <p:sp>
        <p:nvSpPr>
          <p:cNvPr id="330" name="Body Level One…"/>
          <p:cNvSpPr txBox="1">
            <a:spLocks noGrp="1"/>
          </p:cNvSpPr>
          <p:nvPr>
            <p:ph type="body" idx="1"/>
          </p:nvPr>
        </p:nvSpPr>
        <p:spPr>
          <a:xfrm>
            <a:off x="1248834" y="3105150"/>
            <a:ext cx="21945602" cy="7772400"/>
          </a:xfrm>
          <a:prstGeom prst="rect">
            <a:avLst/>
          </a:prstGeom>
        </p:spPr>
        <p:txBody>
          <a:bodyPr/>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331"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332"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613792779"/>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solidFill>
          <a:srgbClr val="535353"/>
        </a:solidFill>
        <a:effectLst/>
      </p:bgPr>
    </p:bg>
    <p:spTree>
      <p:nvGrpSpPr>
        <p:cNvPr id="1" name=""/>
        <p:cNvGrpSpPr/>
        <p:nvPr/>
      </p:nvGrpSpPr>
      <p:grpSpPr>
        <a:xfrm>
          <a:off x="0" y="0"/>
          <a:ext cx="0" cy="0"/>
          <a:chOff x="0" y="0"/>
          <a:chExt cx="0" cy="0"/>
        </a:xfrm>
      </p:grpSpPr>
      <p:sp>
        <p:nvSpPr>
          <p:cNvPr id="339" name="Title Text"/>
          <p:cNvSpPr txBox="1">
            <a:spLocks noGrp="1"/>
          </p:cNvSpPr>
          <p:nvPr>
            <p:ph type="title"/>
          </p:nvPr>
        </p:nvSpPr>
        <p:spPr>
          <a:xfrm>
            <a:off x="18288000" y="2"/>
            <a:ext cx="6096000" cy="10877551"/>
          </a:xfrm>
          <a:prstGeom prst="rect">
            <a:avLst/>
          </a:prstGeom>
        </p:spPr>
        <p:txBody>
          <a:bodyPr/>
          <a:lstStyle/>
          <a:p>
            <a:r>
              <a:t>Title Text</a:t>
            </a:r>
          </a:p>
        </p:txBody>
      </p:sp>
      <p:sp>
        <p:nvSpPr>
          <p:cNvPr id="340" name="Body Level One…"/>
          <p:cNvSpPr txBox="1">
            <a:spLocks noGrp="1"/>
          </p:cNvSpPr>
          <p:nvPr>
            <p:ph type="body" idx="1"/>
          </p:nvPr>
        </p:nvSpPr>
        <p:spPr>
          <a:xfrm>
            <a:off x="1168400" y="2387600"/>
            <a:ext cx="17881600" cy="10877554"/>
          </a:xfrm>
          <a:prstGeom prst="rect">
            <a:avLst/>
          </a:prstGeom>
        </p:spPr>
        <p:txBody>
          <a:bodyPr/>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341"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342"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1893559708"/>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1_Titel und Inhalt">
    <p:bg>
      <p:bgPr>
        <a:solidFill>
          <a:srgbClr val="535353"/>
        </a:solidFill>
        <a:effectLst/>
      </p:bgPr>
    </p:bg>
    <p:spTree>
      <p:nvGrpSpPr>
        <p:cNvPr id="1" name=""/>
        <p:cNvGrpSpPr/>
        <p:nvPr/>
      </p:nvGrpSpPr>
      <p:grpSpPr>
        <a:xfrm>
          <a:off x="0" y="0"/>
          <a:ext cx="0" cy="0"/>
          <a:chOff x="0" y="0"/>
          <a:chExt cx="0" cy="0"/>
        </a:xfrm>
      </p:grpSpPr>
      <p:sp>
        <p:nvSpPr>
          <p:cNvPr id="349" name="Title Text"/>
          <p:cNvSpPr txBox="1">
            <a:spLocks noGrp="1"/>
          </p:cNvSpPr>
          <p:nvPr>
            <p:ph type="title"/>
          </p:nvPr>
        </p:nvSpPr>
        <p:spPr>
          <a:xfrm>
            <a:off x="1490134" y="285703"/>
            <a:ext cx="21560368" cy="1285888"/>
          </a:xfrm>
          <a:prstGeom prst="rect">
            <a:avLst/>
          </a:prstGeom>
        </p:spPr>
        <p:txBody>
          <a:bodyPr/>
          <a:lstStyle/>
          <a:p>
            <a:r>
              <a:t>Title Text</a:t>
            </a:r>
          </a:p>
        </p:txBody>
      </p:sp>
      <p:sp>
        <p:nvSpPr>
          <p:cNvPr id="350" name="Body Level One…"/>
          <p:cNvSpPr txBox="1">
            <a:spLocks noGrp="1"/>
          </p:cNvSpPr>
          <p:nvPr>
            <p:ph type="body" idx="1"/>
          </p:nvPr>
        </p:nvSpPr>
        <p:spPr>
          <a:xfrm>
            <a:off x="1439335" y="2105024"/>
            <a:ext cx="21695834" cy="10368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1"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35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8391977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Custom Layout">
    <p:bg>
      <p:bgPr>
        <a:solidFill>
          <a:srgbClr val="535353"/>
        </a:solidFill>
        <a:effectLst/>
      </p:bgPr>
    </p:bg>
    <p:spTree>
      <p:nvGrpSpPr>
        <p:cNvPr id="1" name=""/>
        <p:cNvGrpSpPr/>
        <p:nvPr/>
      </p:nvGrpSpPr>
      <p:grpSpPr>
        <a:xfrm>
          <a:off x="0" y="0"/>
          <a:ext cx="0" cy="0"/>
          <a:chOff x="0" y="0"/>
          <a:chExt cx="0" cy="0"/>
        </a:xfrm>
      </p:grpSpPr>
      <p:sp>
        <p:nvSpPr>
          <p:cNvPr id="359"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360" name="Title Text"/>
          <p:cNvSpPr txBox="1"/>
          <p:nvPr/>
        </p:nvSpPr>
        <p:spPr>
          <a:xfrm>
            <a:off x="1490134" y="285701"/>
            <a:ext cx="21560368" cy="128588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361" name="Slide Number"/>
          <p:cNvSpPr txBox="1">
            <a:spLocks noGrp="1"/>
          </p:cNvSpPr>
          <p:nvPr>
            <p:ph type="sldNum" sz="quarter" idx="2"/>
          </p:nvPr>
        </p:nvSpPr>
        <p:spPr>
          <a:xfrm>
            <a:off x="22644468" y="12923198"/>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686394399"/>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1_One line title and bullet text">
    <p:bg>
      <p:bgPr>
        <a:solidFill>
          <a:srgbClr val="535353"/>
        </a:solidFill>
        <a:effectLst/>
      </p:bgPr>
    </p:bg>
    <p:spTree>
      <p:nvGrpSpPr>
        <p:cNvPr id="1" name=""/>
        <p:cNvGrpSpPr/>
        <p:nvPr/>
      </p:nvGrpSpPr>
      <p:grpSpPr>
        <a:xfrm>
          <a:off x="0" y="0"/>
          <a:ext cx="0" cy="0"/>
          <a:chOff x="0" y="0"/>
          <a:chExt cx="0" cy="0"/>
        </a:xfrm>
      </p:grpSpPr>
      <p:sp>
        <p:nvSpPr>
          <p:cNvPr id="368" name="Body Level One…"/>
          <p:cNvSpPr txBox="1">
            <a:spLocks noGrp="1"/>
          </p:cNvSpPr>
          <p:nvPr>
            <p:ph type="body" idx="1"/>
          </p:nvPr>
        </p:nvSpPr>
        <p:spPr>
          <a:xfrm>
            <a:off x="925284" y="3064933"/>
            <a:ext cx="22530264" cy="786130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9" name="TextBox 17"/>
          <p:cNvSpPr txBox="1"/>
          <p:nvPr/>
        </p:nvSpPr>
        <p:spPr>
          <a:xfrm>
            <a:off x="-3948225" y="905342"/>
            <a:ext cx="3652739" cy="5758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r">
              <a:defRPr sz="2000">
                <a:solidFill>
                  <a:srgbClr val="404040"/>
                </a:solidFill>
                <a:latin typeface="Arial"/>
                <a:ea typeface="Arial"/>
                <a:cs typeface="Arial"/>
                <a:sym typeface="Arial"/>
              </a:defRPr>
            </a:pPr>
            <a:r>
              <a:rPr sz="2000">
                <a:solidFill>
                  <a:srgbClr val="404040"/>
                </a:solidFill>
              </a:rPr>
              <a:t>Overskrift én linje</a:t>
            </a:r>
            <a:br>
              <a:rPr sz="2000">
                <a:solidFill>
                  <a:srgbClr val="404040"/>
                </a:solidFill>
              </a:rPr>
            </a:br>
            <a:r>
              <a:rPr sz="2000">
                <a:solidFill>
                  <a:srgbClr val="404040"/>
                </a:solidFill>
              </a:rPr>
              <a:t>Bold eller Regular</a:t>
            </a:r>
          </a:p>
        </p:txBody>
      </p:sp>
      <p:sp>
        <p:nvSpPr>
          <p:cNvPr id="370"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371" name="Title Text"/>
          <p:cNvSpPr txBox="1"/>
          <p:nvPr/>
        </p:nvSpPr>
        <p:spPr>
          <a:xfrm>
            <a:off x="1490134" y="285701"/>
            <a:ext cx="21560368" cy="128588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372" name="Slide Number"/>
          <p:cNvSpPr txBox="1">
            <a:spLocks noGrp="1"/>
          </p:cNvSpPr>
          <p:nvPr>
            <p:ph type="sldNum" sz="quarter" idx="2"/>
          </p:nvPr>
        </p:nvSpPr>
        <p:spPr>
          <a:xfrm>
            <a:off x="17722035" y="12409446"/>
            <a:ext cx="510735" cy="510537"/>
          </a:xfrm>
          <a:prstGeom prst="rect">
            <a:avLst/>
          </a:prstGeom>
        </p:spPr>
        <p:txBody>
          <a:bodyPr lIns="45718" tIns="45718" rIns="45718" bIns="45718" anchor="b"/>
          <a:lstStyle>
            <a:lvl1pPr algn="r">
              <a:defRPr sz="2400">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102888260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535353"/>
        </a:solidFill>
        <a:effectLst/>
      </p:bgPr>
    </p:bg>
    <p:spTree>
      <p:nvGrpSpPr>
        <p:cNvPr id="1" name=""/>
        <p:cNvGrpSpPr/>
        <p:nvPr/>
      </p:nvGrpSpPr>
      <p:grpSpPr>
        <a:xfrm>
          <a:off x="0" y="0"/>
          <a:ext cx="0" cy="0"/>
          <a:chOff x="0" y="0"/>
          <a:chExt cx="0" cy="0"/>
        </a:xfrm>
      </p:grpSpPr>
      <p:sp>
        <p:nvSpPr>
          <p:cNvPr id="379" name="Body Level One…"/>
          <p:cNvSpPr txBox="1">
            <a:spLocks noGrp="1"/>
          </p:cNvSpPr>
          <p:nvPr>
            <p:ph type="body" sz="quarter" idx="1"/>
          </p:nvPr>
        </p:nvSpPr>
        <p:spPr>
          <a:xfrm>
            <a:off x="3657600" y="7772400"/>
            <a:ext cx="17068800" cy="3505200"/>
          </a:xfrm>
          <a:prstGeom prst="rect">
            <a:avLst/>
          </a:prstGeom>
        </p:spPr>
        <p:txBody>
          <a:bodyPr/>
          <a:lstStyle>
            <a:lvl1pPr marL="0" indent="0" algn="ctr"/>
            <a:lvl2pPr marL="0" algn="ctr"/>
            <a:lvl3pPr marL="0" algn="ctr"/>
            <a:lvl4pPr marL="0" algn="ctr"/>
            <a:lvl5pPr marL="0" algn="ctr"/>
          </a:lstStyle>
          <a:p>
            <a:r>
              <a:t>Body Level One</a:t>
            </a:r>
          </a:p>
          <a:p>
            <a:pPr lvl="1"/>
            <a:r>
              <a:t>Body Level Two</a:t>
            </a:r>
          </a:p>
          <a:p>
            <a:pPr lvl="2"/>
            <a:r>
              <a:t>Body Level Three</a:t>
            </a:r>
          </a:p>
          <a:p>
            <a:pPr lvl="3"/>
            <a:r>
              <a:t>Body Level Four</a:t>
            </a:r>
          </a:p>
          <a:p>
            <a:pPr lvl="4"/>
            <a:r>
              <a:t>Body Level Five</a:t>
            </a:r>
          </a:p>
        </p:txBody>
      </p:sp>
      <p:sp>
        <p:nvSpPr>
          <p:cNvPr id="380"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381" name="Title Text"/>
          <p:cNvSpPr txBox="1"/>
          <p:nvPr/>
        </p:nvSpPr>
        <p:spPr>
          <a:xfrm>
            <a:off x="1490134" y="4298903"/>
            <a:ext cx="21560368" cy="128588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382"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15975405"/>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535353"/>
        </a:solidFill>
        <a:effectLst/>
      </p:bgPr>
    </p:bg>
    <p:spTree>
      <p:nvGrpSpPr>
        <p:cNvPr id="1" name=""/>
        <p:cNvGrpSpPr/>
        <p:nvPr/>
      </p:nvGrpSpPr>
      <p:grpSpPr>
        <a:xfrm>
          <a:off x="0" y="0"/>
          <a:ext cx="0" cy="0"/>
          <a:chOff x="0" y="0"/>
          <a:chExt cx="0" cy="0"/>
        </a:xfrm>
      </p:grpSpPr>
      <p:sp>
        <p:nvSpPr>
          <p:cNvPr id="389" name="Body Level One…"/>
          <p:cNvSpPr txBox="1">
            <a:spLocks noGrp="1"/>
          </p:cNvSpPr>
          <p:nvPr>
            <p:ph type="body" idx="1"/>
          </p:nvPr>
        </p:nvSpPr>
        <p:spPr>
          <a:xfrm>
            <a:off x="1248835" y="3105150"/>
            <a:ext cx="21945602" cy="7772400"/>
          </a:xfrm>
          <a:prstGeom prst="rect">
            <a:avLst/>
          </a:prstGeom>
        </p:spPr>
        <p:txBody>
          <a:bodyPr/>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390"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391" name="Title Text"/>
          <p:cNvSpPr txBox="1"/>
          <p:nvPr/>
        </p:nvSpPr>
        <p:spPr>
          <a:xfrm>
            <a:off x="1490134" y="285701"/>
            <a:ext cx="21560368" cy="128588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392"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112022757"/>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535353"/>
        </a:solidFill>
        <a:effectLst/>
      </p:bgPr>
    </p:bg>
    <p:spTree>
      <p:nvGrpSpPr>
        <p:cNvPr id="1" name=""/>
        <p:cNvGrpSpPr/>
        <p:nvPr/>
      </p:nvGrpSpPr>
      <p:grpSpPr>
        <a:xfrm>
          <a:off x="0" y="0"/>
          <a:ext cx="0" cy="0"/>
          <a:chOff x="0" y="0"/>
          <a:chExt cx="0" cy="0"/>
        </a:xfrm>
      </p:grpSpPr>
      <p:sp>
        <p:nvSpPr>
          <p:cNvPr id="399" name="Title Text"/>
          <p:cNvSpPr txBox="1">
            <a:spLocks noGrp="1"/>
          </p:cNvSpPr>
          <p:nvPr>
            <p:ph type="title"/>
          </p:nvPr>
        </p:nvSpPr>
        <p:spPr>
          <a:xfrm>
            <a:off x="1926168" y="8813800"/>
            <a:ext cx="20726402" cy="2724151"/>
          </a:xfrm>
          <a:prstGeom prst="rect">
            <a:avLst/>
          </a:prstGeom>
        </p:spPr>
        <p:txBody>
          <a:bodyPr anchor="t"/>
          <a:lstStyle>
            <a:lvl1pPr algn="l">
              <a:defRPr sz="8000" cap="all"/>
            </a:lvl1pPr>
          </a:lstStyle>
          <a:p>
            <a:r>
              <a:t>Title Text</a:t>
            </a:r>
          </a:p>
        </p:txBody>
      </p:sp>
      <p:sp>
        <p:nvSpPr>
          <p:cNvPr id="400" name="Body Level One…"/>
          <p:cNvSpPr txBox="1">
            <a:spLocks noGrp="1"/>
          </p:cNvSpPr>
          <p:nvPr>
            <p:ph type="body" sz="quarter" idx="1"/>
          </p:nvPr>
        </p:nvSpPr>
        <p:spPr>
          <a:xfrm>
            <a:off x="1926168" y="5813426"/>
            <a:ext cx="20726402" cy="3000377"/>
          </a:xfrm>
          <a:prstGeom prst="rect">
            <a:avLst/>
          </a:prstGeom>
        </p:spPr>
        <p:txBody>
          <a:bodyPr anchor="b"/>
          <a:lstStyle>
            <a:lvl1pPr marL="0" indent="0">
              <a:spcBef>
                <a:spcPts val="900"/>
              </a:spcBef>
              <a:defRPr sz="4000"/>
            </a:lvl1pPr>
            <a:lvl2pPr marL="0">
              <a:spcBef>
                <a:spcPts val="900"/>
              </a:spcBef>
              <a:defRPr sz="4000"/>
            </a:lvl2pPr>
            <a:lvl3pPr marL="0">
              <a:spcBef>
                <a:spcPts val="900"/>
              </a:spcBef>
              <a:defRPr sz="4000"/>
            </a:lvl3pPr>
            <a:lvl4pPr marL="0">
              <a:spcBef>
                <a:spcPts val="900"/>
              </a:spcBef>
              <a:defRPr sz="4000"/>
            </a:lvl4pPr>
            <a:lvl5pPr marL="0">
              <a:spcBef>
                <a:spcPts val="900"/>
              </a:spcBef>
              <a:defRPr sz="4000"/>
            </a:lvl5pPr>
          </a:lstStyle>
          <a:p>
            <a:r>
              <a:t>Body Level One</a:t>
            </a:r>
          </a:p>
          <a:p>
            <a:pPr lvl="1"/>
            <a:r>
              <a:t>Body Level Two</a:t>
            </a:r>
          </a:p>
          <a:p>
            <a:pPr lvl="2"/>
            <a:r>
              <a:t>Body Level Three</a:t>
            </a:r>
          </a:p>
          <a:p>
            <a:pPr lvl="3"/>
            <a:r>
              <a:t>Body Level Four</a:t>
            </a:r>
          </a:p>
          <a:p>
            <a:pPr lvl="4"/>
            <a:r>
              <a:t>Body Level Five</a:t>
            </a:r>
          </a:p>
        </p:txBody>
      </p:sp>
      <p:sp>
        <p:nvSpPr>
          <p:cNvPr id="401"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402"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2806678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000000"/>
        </a:solidFill>
        <a:effectLst/>
      </p:bgPr>
    </p:bg>
    <p:spTree>
      <p:nvGrpSpPr>
        <p:cNvPr id="1" name=""/>
        <p:cNvGrpSpPr/>
        <p:nvPr/>
      </p:nvGrpSpPr>
      <p:grpSpPr>
        <a:xfrm>
          <a:off x="0" y="0"/>
          <a:ext cx="0" cy="0"/>
          <a:chOff x="0" y="0"/>
          <a:chExt cx="0" cy="0"/>
        </a:xfrm>
      </p:grpSpPr>
      <p:sp>
        <p:nvSpPr>
          <p:cNvPr id="98" name="Body Level One…"/>
          <p:cNvSpPr txBox="1">
            <a:spLocks noGrp="1"/>
          </p:cNvSpPr>
          <p:nvPr>
            <p:ph type="body" sz="quarter" idx="1"/>
          </p:nvPr>
        </p:nvSpPr>
        <p:spPr>
          <a:xfrm>
            <a:off x="4833937" y="8947546"/>
            <a:ext cx="14716127" cy="647703"/>
          </a:xfrm>
          <a:prstGeom prst="rect">
            <a:avLst/>
          </a:prstGeom>
        </p:spPr>
        <p:txBody>
          <a:bodyPr anchor="t"/>
          <a:lstStyle>
            <a:lvl1pPr marL="0" indent="0" algn="ctr">
              <a:spcBef>
                <a:spcPts val="0"/>
              </a:spcBef>
              <a:buClrTx/>
              <a:buSzTx/>
              <a:buNone/>
              <a:defRPr sz="3200" i="1">
                <a:latin typeface="+mj-lt"/>
                <a:ea typeface="+mj-ea"/>
                <a:cs typeface="+mj-cs"/>
                <a:sym typeface="Helvetica Neue"/>
              </a:defRPr>
            </a:lvl1pPr>
            <a:lvl2pPr marL="888999" indent="-444498" algn="ctr">
              <a:spcBef>
                <a:spcPts val="0"/>
              </a:spcBef>
              <a:buClrTx/>
              <a:defRPr sz="3200" i="1">
                <a:latin typeface="+mj-lt"/>
                <a:ea typeface="+mj-ea"/>
                <a:cs typeface="+mj-cs"/>
                <a:sym typeface="Helvetica Neue"/>
              </a:defRPr>
            </a:lvl2pPr>
            <a:lvl3pPr marL="1333499" indent="-444499" algn="ctr">
              <a:spcBef>
                <a:spcPts val="0"/>
              </a:spcBef>
              <a:buClrTx/>
              <a:defRPr sz="3200" i="1">
                <a:latin typeface="+mj-lt"/>
                <a:ea typeface="+mj-ea"/>
                <a:cs typeface="+mj-cs"/>
                <a:sym typeface="Helvetica Neue"/>
              </a:defRPr>
            </a:lvl3pPr>
            <a:lvl4pPr marL="1777999" indent="-444499" algn="ctr">
              <a:spcBef>
                <a:spcPts val="0"/>
              </a:spcBef>
              <a:buClrTx/>
              <a:defRPr sz="3200" i="1">
                <a:latin typeface="+mj-lt"/>
                <a:ea typeface="+mj-ea"/>
                <a:cs typeface="+mj-cs"/>
                <a:sym typeface="Helvetica Neue"/>
              </a:defRPr>
            </a:lvl4pPr>
            <a:lvl5pPr marL="2222499" indent="-444499" algn="ctr">
              <a:spcBef>
                <a:spcPts val="0"/>
              </a:spcBef>
              <a:buClrTx/>
              <a:defRPr sz="3200" i="1">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9" name="“Type a quote here.”"/>
          <p:cNvSpPr txBox="1">
            <a:spLocks noGrp="1"/>
          </p:cNvSpPr>
          <p:nvPr>
            <p:ph type="body" sz="quarter" idx="13"/>
          </p:nvPr>
        </p:nvSpPr>
        <p:spPr>
          <a:xfrm>
            <a:off x="4833937" y="6055914"/>
            <a:ext cx="14716129" cy="863603"/>
          </a:xfrm>
          <a:prstGeom prst="rect">
            <a:avLst/>
          </a:prstGeom>
        </p:spPr>
        <p:txBody>
          <a:bodyPr/>
          <a:lstStyle/>
          <a:p>
            <a:pPr defTabSz="1828800">
              <a:defRPr>
                <a:latin typeface="Arial"/>
                <a:ea typeface="Arial"/>
                <a:cs typeface="Arial"/>
                <a:sym typeface="Arial"/>
              </a:defRPr>
            </a:pPr>
            <a:endParaRPr/>
          </a:p>
        </p:txBody>
      </p:sp>
      <p:sp>
        <p:nvSpPr>
          <p:cNvPr id="100" name="Slide Number"/>
          <p:cNvSpPr txBox="1">
            <a:spLocks noGrp="1"/>
          </p:cNvSpPr>
          <p:nvPr>
            <p:ph type="sldNum" sz="quarter" idx="2"/>
          </p:nvPr>
        </p:nvSpPr>
        <p:spPr>
          <a:xfrm>
            <a:off x="11954105" y="13073062"/>
            <a:ext cx="466265" cy="477668"/>
          </a:xfrm>
          <a:prstGeom prst="rect">
            <a:avLst/>
          </a:prstGeom>
        </p:spPr>
        <p:txBody>
          <a:bodyPr lIns="71435" tIns="71435" rIns="71435" bIns="71435" anchor="t"/>
          <a:lstStyle>
            <a:lvl1pPr algn="ctr">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535353"/>
        </a:solidFill>
        <a:effectLst/>
      </p:bgPr>
    </p:bg>
    <p:spTree>
      <p:nvGrpSpPr>
        <p:cNvPr id="1" name=""/>
        <p:cNvGrpSpPr/>
        <p:nvPr/>
      </p:nvGrpSpPr>
      <p:grpSpPr>
        <a:xfrm>
          <a:off x="0" y="0"/>
          <a:ext cx="0" cy="0"/>
          <a:chOff x="0" y="0"/>
          <a:chExt cx="0" cy="0"/>
        </a:xfrm>
      </p:grpSpPr>
      <p:sp>
        <p:nvSpPr>
          <p:cNvPr id="409" name="Body Level One…"/>
          <p:cNvSpPr txBox="1">
            <a:spLocks noGrp="1"/>
          </p:cNvSpPr>
          <p:nvPr>
            <p:ph type="body" sz="half" idx="1"/>
          </p:nvPr>
        </p:nvSpPr>
        <p:spPr>
          <a:xfrm>
            <a:off x="1248835" y="3105150"/>
            <a:ext cx="10769601" cy="7772400"/>
          </a:xfrm>
          <a:prstGeom prst="rect">
            <a:avLst/>
          </a:prstGeom>
        </p:spPr>
        <p:txBody>
          <a:bodyPr/>
          <a:lstStyle>
            <a:lvl1pPr>
              <a:spcBef>
                <a:spcPts val="1300"/>
              </a:spcBef>
              <a:defRPr sz="5600"/>
            </a:lvl1pPr>
            <a:lvl2pPr>
              <a:spcBef>
                <a:spcPts val="1300"/>
              </a:spcBef>
              <a:defRPr sz="5600"/>
            </a:lvl2pPr>
            <a:lvl3pPr>
              <a:spcBef>
                <a:spcPts val="1300"/>
              </a:spcBef>
              <a:defRPr sz="5600"/>
            </a:lvl3pPr>
            <a:lvl4pPr>
              <a:spcBef>
                <a:spcPts val="1300"/>
              </a:spcBef>
              <a:defRPr sz="5600"/>
            </a:lvl4pPr>
            <a:lvl5pPr>
              <a:spcBef>
                <a:spcPts val="1300"/>
              </a:spcBef>
              <a:defRPr sz="5600"/>
            </a:lvl5pPr>
          </a:lstStyle>
          <a:p>
            <a:r>
              <a:t>Body Level One</a:t>
            </a:r>
          </a:p>
          <a:p>
            <a:pPr lvl="1"/>
            <a:r>
              <a:t>Body Level Two</a:t>
            </a:r>
          </a:p>
          <a:p>
            <a:pPr lvl="2"/>
            <a:r>
              <a:t>Body Level Three</a:t>
            </a:r>
          </a:p>
          <a:p>
            <a:pPr lvl="3"/>
            <a:r>
              <a:t>Body Level Four</a:t>
            </a:r>
          </a:p>
          <a:p>
            <a:pPr lvl="4"/>
            <a:r>
              <a:t>Body Level Five</a:t>
            </a:r>
          </a:p>
        </p:txBody>
      </p:sp>
      <p:sp>
        <p:nvSpPr>
          <p:cNvPr id="410"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411" name="Title Text"/>
          <p:cNvSpPr txBox="1"/>
          <p:nvPr/>
        </p:nvSpPr>
        <p:spPr>
          <a:xfrm>
            <a:off x="1490134" y="285701"/>
            <a:ext cx="21560368" cy="128588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412"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371286668"/>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535353"/>
        </a:solidFill>
        <a:effectLst/>
      </p:bgPr>
    </p:bg>
    <p:spTree>
      <p:nvGrpSpPr>
        <p:cNvPr id="1" name=""/>
        <p:cNvGrpSpPr/>
        <p:nvPr/>
      </p:nvGrpSpPr>
      <p:grpSpPr>
        <a:xfrm>
          <a:off x="0" y="0"/>
          <a:ext cx="0" cy="0"/>
          <a:chOff x="0" y="0"/>
          <a:chExt cx="0" cy="0"/>
        </a:xfrm>
      </p:grpSpPr>
      <p:sp>
        <p:nvSpPr>
          <p:cNvPr id="419" name="Body Level One…"/>
          <p:cNvSpPr txBox="1">
            <a:spLocks noGrp="1"/>
          </p:cNvSpPr>
          <p:nvPr>
            <p:ph type="body" sz="quarter" idx="1"/>
          </p:nvPr>
        </p:nvSpPr>
        <p:spPr>
          <a:xfrm>
            <a:off x="1219200" y="3070225"/>
            <a:ext cx="10626495" cy="4428334"/>
          </a:xfrm>
          <a:prstGeom prst="rect">
            <a:avLst/>
          </a:prstGeom>
        </p:spPr>
        <p:txBody>
          <a:bodyPr anchor="b"/>
          <a:lstStyle>
            <a:lvl1pPr marL="0" indent="0">
              <a:spcBef>
                <a:spcPts val="1100"/>
              </a:spcBef>
              <a:defRPr sz="4800" b="1">
                <a:latin typeface="Arial"/>
                <a:ea typeface="Arial"/>
                <a:cs typeface="Arial"/>
                <a:sym typeface="Arial"/>
              </a:defRPr>
            </a:lvl1pPr>
            <a:lvl2pPr marL="0">
              <a:spcBef>
                <a:spcPts val="1100"/>
              </a:spcBef>
              <a:defRPr sz="4800" b="1">
                <a:latin typeface="Arial"/>
                <a:ea typeface="Arial"/>
                <a:cs typeface="Arial"/>
                <a:sym typeface="Arial"/>
              </a:defRPr>
            </a:lvl2pPr>
            <a:lvl3pPr marL="0">
              <a:spcBef>
                <a:spcPts val="1100"/>
              </a:spcBef>
              <a:defRPr sz="4800" b="1">
                <a:latin typeface="Arial"/>
                <a:ea typeface="Arial"/>
                <a:cs typeface="Arial"/>
                <a:sym typeface="Arial"/>
              </a:defRPr>
            </a:lvl3pPr>
            <a:lvl4pPr marL="0">
              <a:spcBef>
                <a:spcPts val="1100"/>
              </a:spcBef>
              <a:defRPr sz="4800" b="1">
                <a:latin typeface="Arial"/>
                <a:ea typeface="Arial"/>
                <a:cs typeface="Arial"/>
                <a:sym typeface="Arial"/>
              </a:defRPr>
            </a:lvl4pPr>
            <a:lvl5pPr marL="0">
              <a:spcBef>
                <a:spcPts val="1100"/>
              </a:spcBef>
              <a:defRPr sz="48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0" name="Text Placeholder 4"/>
          <p:cNvSpPr>
            <a:spLocks noGrp="1"/>
          </p:cNvSpPr>
          <p:nvPr>
            <p:ph type="body" sz="half" idx="13"/>
          </p:nvPr>
        </p:nvSpPr>
        <p:spPr>
          <a:xfrm>
            <a:off x="12386733" y="3070225"/>
            <a:ext cx="10778071" cy="8680848"/>
          </a:xfrm>
          <a:prstGeom prst="rect">
            <a:avLst/>
          </a:prstGeom>
        </p:spPr>
        <p:txBody>
          <a:bodyPr anchor="b"/>
          <a:lstStyle/>
          <a:p>
            <a:endParaRPr/>
          </a:p>
        </p:txBody>
      </p:sp>
      <p:sp>
        <p:nvSpPr>
          <p:cNvPr id="421"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422" name="Title Text"/>
          <p:cNvSpPr txBox="1"/>
          <p:nvPr/>
        </p:nvSpPr>
        <p:spPr>
          <a:xfrm>
            <a:off x="1490134" y="285701"/>
            <a:ext cx="21560368" cy="128588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423"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4183278797"/>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535353"/>
        </a:solidFill>
        <a:effectLst/>
      </p:bgPr>
    </p:bg>
    <p:spTree>
      <p:nvGrpSpPr>
        <p:cNvPr id="1" name=""/>
        <p:cNvGrpSpPr/>
        <p:nvPr/>
      </p:nvGrpSpPr>
      <p:grpSpPr>
        <a:xfrm>
          <a:off x="0" y="0"/>
          <a:ext cx="0" cy="0"/>
          <a:chOff x="0" y="0"/>
          <a:chExt cx="0" cy="0"/>
        </a:xfrm>
      </p:grpSpPr>
      <p:sp>
        <p:nvSpPr>
          <p:cNvPr id="430"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431" name="Title Text"/>
          <p:cNvSpPr txBox="1"/>
          <p:nvPr/>
        </p:nvSpPr>
        <p:spPr>
          <a:xfrm>
            <a:off x="1490134" y="285701"/>
            <a:ext cx="21560368" cy="128588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432"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012697076"/>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535353"/>
        </a:solidFill>
        <a:effectLst/>
      </p:bgPr>
    </p:bg>
    <p:spTree>
      <p:nvGrpSpPr>
        <p:cNvPr id="1" name=""/>
        <p:cNvGrpSpPr/>
        <p:nvPr/>
      </p:nvGrpSpPr>
      <p:grpSpPr>
        <a:xfrm>
          <a:off x="0" y="0"/>
          <a:ext cx="0" cy="0"/>
          <a:chOff x="0" y="0"/>
          <a:chExt cx="0" cy="0"/>
        </a:xfrm>
      </p:grpSpPr>
      <p:sp>
        <p:nvSpPr>
          <p:cNvPr id="439"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42059030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535353"/>
        </a:solidFill>
        <a:effectLst/>
      </p:bgPr>
    </p:bg>
    <p:spTree>
      <p:nvGrpSpPr>
        <p:cNvPr id="1" name=""/>
        <p:cNvGrpSpPr/>
        <p:nvPr/>
      </p:nvGrpSpPr>
      <p:grpSpPr>
        <a:xfrm>
          <a:off x="0" y="0"/>
          <a:ext cx="0" cy="0"/>
          <a:chOff x="0" y="0"/>
          <a:chExt cx="0" cy="0"/>
        </a:xfrm>
      </p:grpSpPr>
      <p:sp>
        <p:nvSpPr>
          <p:cNvPr id="446" name="Title Text"/>
          <p:cNvSpPr txBox="1">
            <a:spLocks noGrp="1"/>
          </p:cNvSpPr>
          <p:nvPr>
            <p:ph type="title"/>
          </p:nvPr>
        </p:nvSpPr>
        <p:spPr>
          <a:xfrm>
            <a:off x="1219200" y="546100"/>
            <a:ext cx="8022171" cy="2324100"/>
          </a:xfrm>
          <a:prstGeom prst="rect">
            <a:avLst/>
          </a:prstGeom>
        </p:spPr>
        <p:txBody>
          <a:bodyPr anchor="b"/>
          <a:lstStyle>
            <a:lvl1pPr algn="l">
              <a:defRPr sz="4000"/>
            </a:lvl1pPr>
          </a:lstStyle>
          <a:p>
            <a:r>
              <a:t>Title Text</a:t>
            </a:r>
          </a:p>
        </p:txBody>
      </p:sp>
      <p:sp>
        <p:nvSpPr>
          <p:cNvPr id="447" name="Body Level One…"/>
          <p:cNvSpPr txBox="1">
            <a:spLocks noGrp="1"/>
          </p:cNvSpPr>
          <p:nvPr>
            <p:ph type="body" idx="1"/>
          </p:nvPr>
        </p:nvSpPr>
        <p:spPr>
          <a:xfrm>
            <a:off x="9533466" y="2908300"/>
            <a:ext cx="13631334" cy="11706228"/>
          </a:xfrm>
          <a:prstGeom prst="rect">
            <a:avLst/>
          </a:prstGeom>
        </p:spPr>
        <p:txBody>
          <a:bodyPr/>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448" name="Text Placeholder 3"/>
          <p:cNvSpPr>
            <a:spLocks noGrp="1"/>
          </p:cNvSpPr>
          <p:nvPr>
            <p:ph type="body" sz="half" idx="13"/>
          </p:nvPr>
        </p:nvSpPr>
        <p:spPr>
          <a:xfrm>
            <a:off x="1219200" y="2870201"/>
            <a:ext cx="8022167" cy="9382126"/>
          </a:xfrm>
          <a:prstGeom prst="rect">
            <a:avLst/>
          </a:prstGeom>
        </p:spPr>
        <p:txBody>
          <a:bodyPr/>
          <a:lstStyle/>
          <a:p>
            <a:endParaRPr/>
          </a:p>
        </p:txBody>
      </p:sp>
      <p:sp>
        <p:nvSpPr>
          <p:cNvPr id="449"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450"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3713425686"/>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535353"/>
        </a:solidFill>
        <a:effectLst/>
      </p:bgPr>
    </p:bg>
    <p:spTree>
      <p:nvGrpSpPr>
        <p:cNvPr id="1" name=""/>
        <p:cNvGrpSpPr/>
        <p:nvPr/>
      </p:nvGrpSpPr>
      <p:grpSpPr>
        <a:xfrm>
          <a:off x="0" y="0"/>
          <a:ext cx="0" cy="0"/>
          <a:chOff x="0" y="0"/>
          <a:chExt cx="0" cy="0"/>
        </a:xfrm>
      </p:grpSpPr>
      <p:sp>
        <p:nvSpPr>
          <p:cNvPr id="457" name="Title Text"/>
          <p:cNvSpPr txBox="1">
            <a:spLocks noGrp="1"/>
          </p:cNvSpPr>
          <p:nvPr>
            <p:ph type="title"/>
          </p:nvPr>
        </p:nvSpPr>
        <p:spPr>
          <a:xfrm>
            <a:off x="4779435" y="10490200"/>
            <a:ext cx="14630402" cy="1133476"/>
          </a:xfrm>
          <a:prstGeom prst="rect">
            <a:avLst/>
          </a:prstGeom>
        </p:spPr>
        <p:txBody>
          <a:bodyPr anchor="b"/>
          <a:lstStyle>
            <a:lvl1pPr algn="l">
              <a:defRPr sz="4000"/>
            </a:lvl1pPr>
          </a:lstStyle>
          <a:p>
            <a:r>
              <a:t>Title Text</a:t>
            </a:r>
          </a:p>
        </p:txBody>
      </p:sp>
      <p:sp>
        <p:nvSpPr>
          <p:cNvPr id="458" name="Picture Placeholder 2"/>
          <p:cNvSpPr>
            <a:spLocks noGrp="1"/>
          </p:cNvSpPr>
          <p:nvPr>
            <p:ph type="pic" sz="half" idx="13"/>
          </p:nvPr>
        </p:nvSpPr>
        <p:spPr>
          <a:xfrm>
            <a:off x="4779435" y="2114550"/>
            <a:ext cx="14630402" cy="8229600"/>
          </a:xfrm>
          <a:prstGeom prst="rect">
            <a:avLst/>
          </a:prstGeom>
        </p:spPr>
        <p:txBody>
          <a:bodyPr lIns="91439" tIns="45719" rIns="91439" bIns="45719">
            <a:noAutofit/>
          </a:bodyPr>
          <a:lstStyle/>
          <a:p>
            <a:endParaRPr/>
          </a:p>
        </p:txBody>
      </p:sp>
      <p:sp>
        <p:nvSpPr>
          <p:cNvPr id="459" name="Body Level One…"/>
          <p:cNvSpPr txBox="1">
            <a:spLocks noGrp="1"/>
          </p:cNvSpPr>
          <p:nvPr>
            <p:ph type="body" sz="quarter" idx="1"/>
          </p:nvPr>
        </p:nvSpPr>
        <p:spPr>
          <a:xfrm>
            <a:off x="4779435" y="11623675"/>
            <a:ext cx="14630402" cy="1609725"/>
          </a:xfrm>
          <a:prstGeom prst="rect">
            <a:avLst/>
          </a:prstGeom>
        </p:spPr>
        <p:txBody>
          <a:bodyPr/>
          <a:lstStyle>
            <a:lvl1pPr marL="0" indent="0">
              <a:spcBef>
                <a:spcPts val="600"/>
              </a:spcBef>
              <a:defRPr sz="2800"/>
            </a:lvl1pPr>
            <a:lvl2pPr marL="0">
              <a:spcBef>
                <a:spcPts val="600"/>
              </a:spcBef>
              <a:defRPr sz="2800"/>
            </a:lvl2pPr>
            <a:lvl3pPr marL="0">
              <a:spcBef>
                <a:spcPts val="600"/>
              </a:spcBef>
              <a:defRPr sz="2800"/>
            </a:lvl3pPr>
            <a:lvl4pPr marL="0">
              <a:spcBef>
                <a:spcPts val="600"/>
              </a:spcBef>
              <a:defRPr sz="2800"/>
            </a:lvl4pPr>
            <a:lvl5pPr marL="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60"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461"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84090439"/>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535353"/>
        </a:solidFill>
        <a:effectLst/>
      </p:bgPr>
    </p:bg>
    <p:spTree>
      <p:nvGrpSpPr>
        <p:cNvPr id="1" name=""/>
        <p:cNvGrpSpPr/>
        <p:nvPr/>
      </p:nvGrpSpPr>
      <p:grpSpPr>
        <a:xfrm>
          <a:off x="0" y="0"/>
          <a:ext cx="0" cy="0"/>
          <a:chOff x="0" y="0"/>
          <a:chExt cx="0" cy="0"/>
        </a:xfrm>
      </p:grpSpPr>
      <p:sp>
        <p:nvSpPr>
          <p:cNvPr id="468" name="Body Level One…"/>
          <p:cNvSpPr txBox="1">
            <a:spLocks noGrp="1"/>
          </p:cNvSpPr>
          <p:nvPr>
            <p:ph type="body" idx="1"/>
          </p:nvPr>
        </p:nvSpPr>
        <p:spPr>
          <a:xfrm>
            <a:off x="1248835" y="3105150"/>
            <a:ext cx="21945602" cy="7772400"/>
          </a:xfrm>
          <a:prstGeom prst="rect">
            <a:avLst/>
          </a:prstGeom>
        </p:spPr>
        <p:txBody>
          <a:bodyPr/>
          <a:lstStyle>
            <a:lvl1pPr>
              <a:defRPr sz="5000"/>
            </a:lvl1pPr>
            <a:lvl2pPr>
              <a:defRPr sz="5000"/>
            </a:lvl2pPr>
            <a:lvl3pPr>
              <a:defRPr sz="5000"/>
            </a:lvl3pPr>
            <a:lvl4pPr>
              <a:defRPr sz="5000"/>
            </a:lvl4pPr>
            <a:lvl5pPr>
              <a:defRPr sz="5000"/>
            </a:lvl5pPr>
          </a:lstStyle>
          <a:p>
            <a:r>
              <a:t>Body Level One</a:t>
            </a:r>
          </a:p>
          <a:p>
            <a:pPr lvl="1"/>
            <a:r>
              <a:t>Body Level Two</a:t>
            </a:r>
          </a:p>
          <a:p>
            <a:pPr lvl="2"/>
            <a:r>
              <a:t>Body Level Three</a:t>
            </a:r>
          </a:p>
          <a:p>
            <a:pPr lvl="3"/>
            <a:r>
              <a:t>Body Level Four</a:t>
            </a:r>
          </a:p>
          <a:p>
            <a:pPr lvl="4"/>
            <a:r>
              <a:t>Body Level Five</a:t>
            </a:r>
          </a:p>
        </p:txBody>
      </p:sp>
      <p:sp>
        <p:nvSpPr>
          <p:cNvPr id="469"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470" name="Title Text"/>
          <p:cNvSpPr txBox="1"/>
          <p:nvPr/>
        </p:nvSpPr>
        <p:spPr>
          <a:xfrm>
            <a:off x="1490134" y="285701"/>
            <a:ext cx="21560368" cy="128588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471"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1450099835"/>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535353"/>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6535400" y="2838448"/>
            <a:ext cx="6096000" cy="8039104"/>
          </a:xfrm>
          <a:prstGeom prst="rect">
            <a:avLst/>
          </a:prstGeom>
        </p:spPr>
        <p:txBody>
          <a:bodyPr/>
          <a:lstStyle/>
          <a:p>
            <a:r>
              <a:t>Title Text</a:t>
            </a:r>
          </a:p>
        </p:txBody>
      </p:sp>
      <p:sp>
        <p:nvSpPr>
          <p:cNvPr id="479"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480" name="Slide Number"/>
          <p:cNvSpPr txBox="1">
            <a:spLocks noGrp="1"/>
          </p:cNvSpPr>
          <p:nvPr>
            <p:ph type="sldNum" sz="quarter" idx="2"/>
          </p:nvPr>
        </p:nvSpPr>
        <p:spPr>
          <a:xfrm>
            <a:off x="23873266" y="13205465"/>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2087598347"/>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2_Titel und Inhalt">
    <p:bg>
      <p:bgPr>
        <a:solidFill>
          <a:srgbClr val="535353"/>
        </a:solidFill>
        <a:effectLst/>
      </p:bgPr>
    </p:bg>
    <p:spTree>
      <p:nvGrpSpPr>
        <p:cNvPr id="1" name=""/>
        <p:cNvGrpSpPr/>
        <p:nvPr/>
      </p:nvGrpSpPr>
      <p:grpSpPr>
        <a:xfrm>
          <a:off x="0" y="0"/>
          <a:ext cx="0" cy="0"/>
          <a:chOff x="0" y="0"/>
          <a:chExt cx="0" cy="0"/>
        </a:xfrm>
      </p:grpSpPr>
      <p:sp>
        <p:nvSpPr>
          <p:cNvPr id="48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8"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489" name="Title Text"/>
          <p:cNvSpPr txBox="1"/>
          <p:nvPr/>
        </p:nvSpPr>
        <p:spPr>
          <a:xfrm>
            <a:off x="1490134" y="285701"/>
            <a:ext cx="21560368" cy="128588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49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02290726"/>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1_Custom Layout">
    <p:bg>
      <p:bgPr>
        <a:solidFill>
          <a:srgbClr val="535353"/>
        </a:solidFill>
        <a:effectLst/>
      </p:bgPr>
    </p:bg>
    <p:spTree>
      <p:nvGrpSpPr>
        <p:cNvPr id="1" name=""/>
        <p:cNvGrpSpPr/>
        <p:nvPr/>
      </p:nvGrpSpPr>
      <p:grpSpPr>
        <a:xfrm>
          <a:off x="0" y="0"/>
          <a:ext cx="0" cy="0"/>
          <a:chOff x="0" y="0"/>
          <a:chExt cx="0" cy="0"/>
        </a:xfrm>
      </p:grpSpPr>
      <p:sp>
        <p:nvSpPr>
          <p:cNvPr id="497" name="Line"/>
          <p:cNvSpPr/>
          <p:nvPr/>
        </p:nvSpPr>
        <p:spPr>
          <a:xfrm>
            <a:off x="944967" y="1676400"/>
            <a:ext cx="22494064" cy="0"/>
          </a:xfrm>
          <a:prstGeom prst="line">
            <a:avLst/>
          </a:prstGeom>
          <a:ln w="508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498" name="Title Text"/>
          <p:cNvSpPr txBox="1"/>
          <p:nvPr/>
        </p:nvSpPr>
        <p:spPr>
          <a:xfrm>
            <a:off x="1490134" y="285701"/>
            <a:ext cx="21560368" cy="128588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defTabSz="914400">
              <a:defRPr sz="6400">
                <a:solidFill>
                  <a:srgbClr val="FFFFFF"/>
                </a:solidFill>
                <a:latin typeface="Roboto Bold"/>
                <a:ea typeface="Roboto Bold"/>
                <a:cs typeface="Roboto Bold"/>
                <a:sym typeface="Roboto Bold"/>
              </a:defRPr>
            </a:lvl1pPr>
          </a:lstStyle>
          <a:p>
            <a:r>
              <a:t>Title Text</a:t>
            </a:r>
          </a:p>
        </p:txBody>
      </p:sp>
      <p:sp>
        <p:nvSpPr>
          <p:cNvPr id="499" name="Slide Number"/>
          <p:cNvSpPr txBox="1">
            <a:spLocks noGrp="1"/>
          </p:cNvSpPr>
          <p:nvPr>
            <p:ph type="sldNum" sz="quarter" idx="2"/>
          </p:nvPr>
        </p:nvSpPr>
        <p:spPr>
          <a:xfrm>
            <a:off x="22644469" y="12923196"/>
            <a:ext cx="510735" cy="510537"/>
          </a:xfrm>
          <a:prstGeom prst="rect">
            <a:avLst/>
          </a:prstGeom>
        </p:spPr>
        <p:txBody>
          <a:bodyPr lIns="45718" tIns="45718" rIns="45718" bIns="45718" anchor="b"/>
          <a:lstStyle>
            <a:lvl1pPr algn="r">
              <a:defRPr sz="2400">
                <a:solidFill>
                  <a:srgbClr val="000000"/>
                </a:solidFill>
                <a:latin typeface="Arial Black"/>
                <a:ea typeface="Arial Black"/>
                <a:cs typeface="Arial Black"/>
                <a:sym typeface="Arial Black"/>
              </a:defRPr>
            </a:lvl1pPr>
          </a:lstStyle>
          <a:p>
            <a:fld id="{86CB4B4D-7CA3-9044-876B-883B54F8677D}" type="slidenum">
              <a:rPr/>
              <a:pPr/>
              <a:t>‹#›</a:t>
            </a:fld>
            <a:endParaRPr/>
          </a:p>
        </p:txBody>
      </p:sp>
    </p:spTree>
    <p:extLst>
      <p:ext uri="{BB962C8B-B14F-4D97-AF65-F5344CB8AC3E}">
        <p14:creationId xmlns:p14="http://schemas.microsoft.com/office/powerpoint/2010/main" val="1911361436"/>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slideLayout" Target="../slideLayouts/slideLayout99.xml"/><Relationship Id="rId55" Type="http://schemas.openxmlformats.org/officeDocument/2006/relationships/slideLayout" Target="../slideLayouts/slideLayout104.xml"/><Relationship Id="rId63" Type="http://schemas.openxmlformats.org/officeDocument/2006/relationships/slideLayout" Target="../slideLayouts/slideLayout112.xml"/><Relationship Id="rId68" Type="http://schemas.openxmlformats.org/officeDocument/2006/relationships/slideLayout" Target="../slideLayouts/slideLayout117.xml"/><Relationship Id="rId76" Type="http://schemas.openxmlformats.org/officeDocument/2006/relationships/slideLayout" Target="../slideLayouts/slideLayout125.xml"/><Relationship Id="rId84" Type="http://schemas.openxmlformats.org/officeDocument/2006/relationships/slideLayout" Target="../slideLayouts/slideLayout133.xml"/><Relationship Id="rId89" Type="http://schemas.openxmlformats.org/officeDocument/2006/relationships/slideLayout" Target="../slideLayouts/slideLayout138.xml"/><Relationship Id="rId7" Type="http://schemas.openxmlformats.org/officeDocument/2006/relationships/slideLayout" Target="../slideLayouts/slideLayout56.xml"/><Relationship Id="rId71" Type="http://schemas.openxmlformats.org/officeDocument/2006/relationships/slideLayout" Target="../slideLayouts/slideLayout120.xml"/><Relationship Id="rId92" Type="http://schemas.openxmlformats.org/officeDocument/2006/relationships/slideLayout" Target="../slideLayouts/slideLayout141.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3" Type="http://schemas.openxmlformats.org/officeDocument/2006/relationships/slideLayout" Target="../slideLayouts/slideLayout102.xml"/><Relationship Id="rId58" Type="http://schemas.openxmlformats.org/officeDocument/2006/relationships/slideLayout" Target="../slideLayouts/slideLayout107.xml"/><Relationship Id="rId66" Type="http://schemas.openxmlformats.org/officeDocument/2006/relationships/slideLayout" Target="../slideLayouts/slideLayout115.xml"/><Relationship Id="rId74" Type="http://schemas.openxmlformats.org/officeDocument/2006/relationships/slideLayout" Target="../slideLayouts/slideLayout123.xml"/><Relationship Id="rId79" Type="http://schemas.openxmlformats.org/officeDocument/2006/relationships/slideLayout" Target="../slideLayouts/slideLayout128.xml"/><Relationship Id="rId87" Type="http://schemas.openxmlformats.org/officeDocument/2006/relationships/slideLayout" Target="../slideLayouts/slideLayout136.xml"/><Relationship Id="rId5" Type="http://schemas.openxmlformats.org/officeDocument/2006/relationships/slideLayout" Target="../slideLayouts/slideLayout54.xml"/><Relationship Id="rId61" Type="http://schemas.openxmlformats.org/officeDocument/2006/relationships/slideLayout" Target="../slideLayouts/slideLayout110.xml"/><Relationship Id="rId82" Type="http://schemas.openxmlformats.org/officeDocument/2006/relationships/slideLayout" Target="../slideLayouts/slideLayout131.xml"/><Relationship Id="rId90" Type="http://schemas.openxmlformats.org/officeDocument/2006/relationships/slideLayout" Target="../slideLayouts/slideLayout139.xml"/><Relationship Id="rId95" Type="http://schemas.openxmlformats.org/officeDocument/2006/relationships/theme" Target="../theme/theme2.xml"/><Relationship Id="rId19" Type="http://schemas.openxmlformats.org/officeDocument/2006/relationships/slideLayout" Target="../slideLayouts/slideLayout6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56" Type="http://schemas.openxmlformats.org/officeDocument/2006/relationships/slideLayout" Target="../slideLayouts/slideLayout105.xml"/><Relationship Id="rId64" Type="http://schemas.openxmlformats.org/officeDocument/2006/relationships/slideLayout" Target="../slideLayouts/slideLayout113.xml"/><Relationship Id="rId69" Type="http://schemas.openxmlformats.org/officeDocument/2006/relationships/slideLayout" Target="../slideLayouts/slideLayout118.xml"/><Relationship Id="rId77" Type="http://schemas.openxmlformats.org/officeDocument/2006/relationships/slideLayout" Target="../slideLayouts/slideLayout126.xml"/><Relationship Id="rId8" Type="http://schemas.openxmlformats.org/officeDocument/2006/relationships/slideLayout" Target="../slideLayouts/slideLayout57.xml"/><Relationship Id="rId51" Type="http://schemas.openxmlformats.org/officeDocument/2006/relationships/slideLayout" Target="../slideLayouts/slideLayout100.xml"/><Relationship Id="rId72" Type="http://schemas.openxmlformats.org/officeDocument/2006/relationships/slideLayout" Target="../slideLayouts/slideLayout121.xml"/><Relationship Id="rId80" Type="http://schemas.openxmlformats.org/officeDocument/2006/relationships/slideLayout" Target="../slideLayouts/slideLayout129.xml"/><Relationship Id="rId85" Type="http://schemas.openxmlformats.org/officeDocument/2006/relationships/slideLayout" Target="../slideLayouts/slideLayout134.xml"/><Relationship Id="rId93" Type="http://schemas.openxmlformats.org/officeDocument/2006/relationships/slideLayout" Target="../slideLayouts/slideLayout142.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59" Type="http://schemas.openxmlformats.org/officeDocument/2006/relationships/slideLayout" Target="../slideLayouts/slideLayout108.xml"/><Relationship Id="rId67" Type="http://schemas.openxmlformats.org/officeDocument/2006/relationships/slideLayout" Target="../slideLayouts/slideLayout116.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54" Type="http://schemas.openxmlformats.org/officeDocument/2006/relationships/slideLayout" Target="../slideLayouts/slideLayout103.xml"/><Relationship Id="rId62" Type="http://schemas.openxmlformats.org/officeDocument/2006/relationships/slideLayout" Target="../slideLayouts/slideLayout111.xml"/><Relationship Id="rId70" Type="http://schemas.openxmlformats.org/officeDocument/2006/relationships/slideLayout" Target="../slideLayouts/slideLayout119.xml"/><Relationship Id="rId75" Type="http://schemas.openxmlformats.org/officeDocument/2006/relationships/slideLayout" Target="../slideLayouts/slideLayout124.xml"/><Relationship Id="rId83" Type="http://schemas.openxmlformats.org/officeDocument/2006/relationships/slideLayout" Target="../slideLayouts/slideLayout132.xml"/><Relationship Id="rId88" Type="http://schemas.openxmlformats.org/officeDocument/2006/relationships/slideLayout" Target="../slideLayouts/slideLayout137.xml"/><Relationship Id="rId91" Type="http://schemas.openxmlformats.org/officeDocument/2006/relationships/slideLayout" Target="../slideLayouts/slideLayout140.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57" Type="http://schemas.openxmlformats.org/officeDocument/2006/relationships/slideLayout" Target="../slideLayouts/slideLayout106.xml"/><Relationship Id="rId10" Type="http://schemas.openxmlformats.org/officeDocument/2006/relationships/slideLayout" Target="../slideLayouts/slideLayout59.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slideLayout" Target="../slideLayouts/slideLayout101.xml"/><Relationship Id="rId60" Type="http://schemas.openxmlformats.org/officeDocument/2006/relationships/slideLayout" Target="../slideLayouts/slideLayout109.xml"/><Relationship Id="rId65" Type="http://schemas.openxmlformats.org/officeDocument/2006/relationships/slideLayout" Target="../slideLayouts/slideLayout114.xml"/><Relationship Id="rId73" Type="http://schemas.openxmlformats.org/officeDocument/2006/relationships/slideLayout" Target="../slideLayouts/slideLayout122.xml"/><Relationship Id="rId78" Type="http://schemas.openxmlformats.org/officeDocument/2006/relationships/slideLayout" Target="../slideLayouts/slideLayout127.xml"/><Relationship Id="rId81" Type="http://schemas.openxmlformats.org/officeDocument/2006/relationships/slideLayout" Target="../slideLayouts/slideLayout130.xml"/><Relationship Id="rId86" Type="http://schemas.openxmlformats.org/officeDocument/2006/relationships/slideLayout" Target="../slideLayouts/slideLayout135.xml"/><Relationship Id="rId94" Type="http://schemas.openxmlformats.org/officeDocument/2006/relationships/slideLayout" Target="../slideLayouts/slideLayout143.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theme" Target="../theme/theme5.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9.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6C6C6"/>
            </a:gs>
            <a:gs pos="50000">
              <a:srgbClr val="FFFFFF"/>
            </a:gs>
            <a:gs pos="100000">
              <a:srgbClr val="C6C6C6"/>
            </a:gs>
          </a:gsLst>
          <a:lin ang="5400000" scaled="0"/>
        </a:gradFill>
        <a:effectLst/>
      </p:bgPr>
    </p:bg>
    <p:spTree>
      <p:nvGrpSpPr>
        <p:cNvPr id="1" name=""/>
        <p:cNvGrpSpPr/>
        <p:nvPr/>
      </p:nvGrpSpPr>
      <p:grpSpPr>
        <a:xfrm>
          <a:off x="0" y="0"/>
          <a:ext cx="0" cy="0"/>
          <a:chOff x="0" y="0"/>
          <a:chExt cx="0" cy="0"/>
        </a:xfrm>
      </p:grpSpPr>
      <p:grpSp>
        <p:nvGrpSpPr>
          <p:cNvPr id="5" name="Group 21"/>
          <p:cNvGrpSpPr/>
          <p:nvPr/>
        </p:nvGrpSpPr>
        <p:grpSpPr>
          <a:xfrm>
            <a:off x="1113368" y="1746251"/>
            <a:ext cx="22487468" cy="47626"/>
            <a:chOff x="0" y="0"/>
            <a:chExt cx="22487467" cy="47625"/>
          </a:xfrm>
        </p:grpSpPr>
        <p:sp>
          <p:nvSpPr>
            <p:cNvPr id="2" name="Line 20"/>
            <p:cNvSpPr/>
            <p:nvPr/>
          </p:nvSpPr>
          <p:spPr>
            <a:xfrm>
              <a:off x="42333" y="47625"/>
              <a:ext cx="22445135" cy="1"/>
            </a:xfrm>
            <a:prstGeom prst="line">
              <a:avLst/>
            </a:prstGeom>
            <a:noFill/>
            <a:ln w="57150" cap="flat">
              <a:solidFill>
                <a:srgbClr val="000000"/>
              </a:solidFill>
              <a:prstDash val="solid"/>
              <a:round/>
            </a:ln>
            <a:effectLst/>
          </p:spPr>
          <p:txBody>
            <a:bodyPr wrap="square" lIns="45718" tIns="45718" rIns="45718" bIns="45718" numCol="1" anchor="t">
              <a:noAutofit/>
            </a:bodyPr>
            <a:lstStyle/>
            <a:p>
              <a:pPr defTabSz="914400">
                <a:spcBef>
                  <a:spcPts val="1100"/>
                </a:spcBef>
                <a:defRPr sz="4800" b="1">
                  <a:solidFill>
                    <a:srgbClr val="000000"/>
                  </a:solidFill>
                </a:defRPr>
              </a:pPr>
              <a:endParaRPr/>
            </a:p>
          </p:txBody>
        </p:sp>
        <p:sp>
          <p:nvSpPr>
            <p:cNvPr id="3" name="Line 18"/>
            <p:cNvSpPr/>
            <p:nvPr/>
          </p:nvSpPr>
          <p:spPr>
            <a:xfrm flipV="1">
              <a:off x="59266" y="0"/>
              <a:ext cx="25401" cy="19051"/>
            </a:xfrm>
            <a:prstGeom prst="line">
              <a:avLst/>
            </a:prstGeom>
            <a:noFill/>
            <a:ln w="9525" cap="flat">
              <a:solidFill>
                <a:srgbClr val="000000"/>
              </a:solidFill>
              <a:prstDash val="solid"/>
              <a:round/>
            </a:ln>
            <a:effectLst/>
          </p:spPr>
          <p:txBody>
            <a:bodyPr wrap="square" lIns="45718" tIns="45718" rIns="45718" bIns="45718" numCol="1" anchor="t">
              <a:noAutofit/>
            </a:bodyPr>
            <a:lstStyle/>
            <a:p>
              <a:pPr defTabSz="914400">
                <a:spcBef>
                  <a:spcPts val="1100"/>
                </a:spcBef>
                <a:defRPr sz="4800" b="1">
                  <a:solidFill>
                    <a:srgbClr val="000000"/>
                  </a:solidFill>
                </a:defRPr>
              </a:pPr>
              <a:endParaRPr/>
            </a:p>
          </p:txBody>
        </p:sp>
        <p:sp>
          <p:nvSpPr>
            <p:cNvPr id="4" name="Line 19"/>
            <p:cNvSpPr/>
            <p:nvPr/>
          </p:nvSpPr>
          <p:spPr>
            <a:xfrm>
              <a:off x="0" y="15875"/>
              <a:ext cx="22445135" cy="1"/>
            </a:xfrm>
            <a:prstGeom prst="line">
              <a:avLst/>
            </a:prstGeom>
            <a:noFill/>
            <a:ln w="57150" cap="flat">
              <a:solidFill>
                <a:srgbClr val="0000FF"/>
              </a:solidFill>
              <a:prstDash val="solid"/>
              <a:round/>
            </a:ln>
            <a:effectLst/>
          </p:spPr>
          <p:txBody>
            <a:bodyPr wrap="square" lIns="45718" tIns="45718" rIns="45718" bIns="45718" numCol="1" anchor="t">
              <a:noAutofit/>
            </a:bodyPr>
            <a:lstStyle/>
            <a:p>
              <a:pPr defTabSz="914400">
                <a:spcBef>
                  <a:spcPts val="1100"/>
                </a:spcBef>
                <a:defRPr sz="4800" b="1">
                  <a:solidFill>
                    <a:srgbClr val="000000"/>
                  </a:solidFill>
                </a:defRPr>
              </a:pPr>
              <a:endParaRPr/>
            </a:p>
          </p:txBody>
        </p:sp>
      </p:grpSp>
      <p:sp>
        <p:nvSpPr>
          <p:cNvPr id="6" name="Slide Number"/>
          <p:cNvSpPr txBox="1">
            <a:spLocks noGrp="1"/>
          </p:cNvSpPr>
          <p:nvPr>
            <p:ph type="sldNum" sz="quarter" idx="2"/>
          </p:nvPr>
        </p:nvSpPr>
        <p:spPr>
          <a:xfrm>
            <a:off x="23873261" y="13205459"/>
            <a:ext cx="510740" cy="510541"/>
          </a:xfrm>
          <a:prstGeom prst="rect">
            <a:avLst/>
          </a:prstGeom>
          <a:ln w="12700">
            <a:miter lim="400000"/>
          </a:ln>
        </p:spPr>
        <p:txBody>
          <a:bodyPr wrap="none" lIns="45719" rIns="45719" anchor="b">
            <a:spAutoFit/>
          </a:bodyPr>
          <a:lstStyle>
            <a:lvl1pPr algn="r" defTabSz="821529">
              <a:defRPr sz="2400">
                <a:solidFill>
                  <a:srgbClr val="000000"/>
                </a:solidFill>
                <a:latin typeface="Arial Black"/>
                <a:ea typeface="Arial Black"/>
                <a:cs typeface="Arial Black"/>
                <a:sym typeface="Arial Black"/>
              </a:defRPr>
            </a:lvl1pPr>
          </a:lstStyle>
          <a:p>
            <a:fld id="{86CB4B4D-7CA3-9044-876B-883B54F8677D}" type="slidenum">
              <a:t>‹#›</a:t>
            </a:fld>
            <a:endParaRPr/>
          </a:p>
        </p:txBody>
      </p:sp>
      <p:sp>
        <p:nvSpPr>
          <p:cNvPr id="7" name="Title Text"/>
          <p:cNvSpPr txBox="1">
            <a:spLocks noGrp="1"/>
          </p:cNvSpPr>
          <p:nvPr>
            <p:ph type="title"/>
          </p:nvPr>
        </p:nvSpPr>
        <p:spPr>
          <a:xfrm>
            <a:off x="1219200" y="449643"/>
            <a:ext cx="21945600" cy="2485264"/>
          </a:xfrm>
          <a:prstGeom prst="rect">
            <a:avLst/>
          </a:prstGeom>
          <a:ln w="12700">
            <a:miter lim="400000"/>
          </a:ln>
          <a:extLst>
            <a:ext uri="{C572A759-6A51-4108-AA02-DFA0A04FC94B}">
              <ma14:wrappingTextBoxFlag xmlns="" xmlns:ma14="http://schemas.microsoft.com/office/mac/drawingml/2011/main" val="1"/>
            </a:ext>
          </a:extLst>
        </p:spPr>
        <p:txBody>
          <a:bodyPr lIns="71435" tIns="71435" rIns="71435" bIns="71435" anchor="ctr">
            <a:normAutofit/>
          </a:bodyPr>
          <a:lstStyle/>
          <a:p>
            <a:r>
              <a:t>Title Text</a:t>
            </a:r>
          </a:p>
        </p:txBody>
      </p:sp>
      <p:sp>
        <p:nvSpPr>
          <p:cNvPr id="8" name="Body Level One…"/>
          <p:cNvSpPr txBox="1">
            <a:spLocks noGrp="1"/>
          </p:cNvSpPr>
          <p:nvPr>
            <p:ph type="body" idx="1"/>
          </p:nvPr>
        </p:nvSpPr>
        <p:spPr>
          <a:xfrm>
            <a:off x="1219200" y="2934906"/>
            <a:ext cx="21945600" cy="9582913"/>
          </a:xfrm>
          <a:prstGeom prst="rect">
            <a:avLst/>
          </a:prstGeom>
          <a:ln w="12700">
            <a:miter lim="400000"/>
          </a:ln>
          <a:extLst>
            <a:ext uri="{C572A759-6A51-4108-AA02-DFA0A04FC94B}">
              <ma14:wrappingTextBoxFlag xmlns="" xmlns:ma14="http://schemas.microsoft.com/office/mac/drawingml/2011/main" val="1"/>
            </a:ext>
          </a:extLst>
        </p:spPr>
        <p:txBody>
          <a:bodyPr lIns="71435" tIns="71435" rIns="71435" bIns="71435" anchor="ctr">
            <a:normAutofit/>
          </a:bodyPr>
          <a:lstStyle/>
          <a:p>
            <a:r>
              <a:t>Body Level One</a:t>
            </a:r>
          </a:p>
          <a:p>
            <a:pPr lvl="1"/>
            <a:r>
              <a:t>Body Level Two</a:t>
            </a:r>
          </a:p>
          <a:p>
            <a:pPr lvl="2"/>
            <a:r>
              <a:t>Body Level Three</a:t>
            </a:r>
          </a:p>
          <a:p>
            <a:pPr lvl="3"/>
            <a:r>
              <a:t>Body Level Four</a:t>
            </a:r>
          </a:p>
          <a:p>
            <a:pPr lvl="4"/>
            <a: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2" r:id="rId41"/>
    <p:sldLayoutId id="2147483693" r:id="rId42"/>
    <p:sldLayoutId id="2147483694" r:id="rId43"/>
    <p:sldLayoutId id="2147483695" r:id="rId44"/>
    <p:sldLayoutId id="2147483698" r:id="rId45"/>
    <p:sldLayoutId id="2147483699" r:id="rId46"/>
    <p:sldLayoutId id="2147483700" r:id="rId47"/>
    <p:sldLayoutId id="2147483701" r:id="rId48"/>
    <p:sldLayoutId id="2147483702" r:id="rId49"/>
  </p:sldLayoutIdLst>
  <p:transition spd="med"/>
  <p:txStyles>
    <p:titleStyle>
      <a:lvl1pPr marL="0" marR="0" indent="0" algn="l" defTabSz="821529" rtl="0" latinLnBrk="0">
        <a:lnSpc>
          <a:spcPct val="100000"/>
        </a:lnSpc>
        <a:spcBef>
          <a:spcPts val="0"/>
        </a:spcBef>
        <a:spcAft>
          <a:spcPts val="0"/>
        </a:spcAft>
        <a:buClrTx/>
        <a:buSzTx/>
        <a:buFontTx/>
        <a:buNone/>
        <a:tabLst/>
        <a:defRPr sz="5200" b="0" i="0" u="none" strike="noStrike" cap="none" spc="0" baseline="0">
          <a:ln>
            <a:noFill/>
          </a:ln>
          <a:solidFill>
            <a:srgbClr val="FFFFFF"/>
          </a:solidFill>
          <a:uFillTx/>
          <a:latin typeface="Roboto Medium"/>
          <a:ea typeface="Roboto Medium"/>
          <a:cs typeface="Roboto Medium"/>
          <a:sym typeface="Roboto Medium"/>
        </a:defRPr>
      </a:lvl1pPr>
      <a:lvl2pPr marL="0" marR="0" indent="0" algn="l" defTabSz="821529" rtl="0" latinLnBrk="0">
        <a:lnSpc>
          <a:spcPct val="100000"/>
        </a:lnSpc>
        <a:spcBef>
          <a:spcPts val="0"/>
        </a:spcBef>
        <a:spcAft>
          <a:spcPts val="0"/>
        </a:spcAft>
        <a:buClrTx/>
        <a:buSzTx/>
        <a:buFontTx/>
        <a:buNone/>
        <a:tabLst/>
        <a:defRPr sz="5200" b="0" i="0" u="none" strike="noStrike" cap="none" spc="0" baseline="0">
          <a:ln>
            <a:noFill/>
          </a:ln>
          <a:solidFill>
            <a:srgbClr val="FFFFFF"/>
          </a:solidFill>
          <a:uFillTx/>
          <a:latin typeface="Roboto Medium"/>
          <a:ea typeface="Roboto Medium"/>
          <a:cs typeface="Roboto Medium"/>
          <a:sym typeface="Roboto Medium"/>
        </a:defRPr>
      </a:lvl2pPr>
      <a:lvl3pPr marL="0" marR="0" indent="0" algn="l" defTabSz="821529" rtl="0" latinLnBrk="0">
        <a:lnSpc>
          <a:spcPct val="100000"/>
        </a:lnSpc>
        <a:spcBef>
          <a:spcPts val="0"/>
        </a:spcBef>
        <a:spcAft>
          <a:spcPts val="0"/>
        </a:spcAft>
        <a:buClrTx/>
        <a:buSzTx/>
        <a:buFontTx/>
        <a:buNone/>
        <a:tabLst/>
        <a:defRPr sz="5200" b="0" i="0" u="none" strike="noStrike" cap="none" spc="0" baseline="0">
          <a:ln>
            <a:noFill/>
          </a:ln>
          <a:solidFill>
            <a:srgbClr val="FFFFFF"/>
          </a:solidFill>
          <a:uFillTx/>
          <a:latin typeface="Roboto Medium"/>
          <a:ea typeface="Roboto Medium"/>
          <a:cs typeface="Roboto Medium"/>
          <a:sym typeface="Roboto Medium"/>
        </a:defRPr>
      </a:lvl3pPr>
      <a:lvl4pPr marL="0" marR="0" indent="0" algn="l" defTabSz="821529" rtl="0" latinLnBrk="0">
        <a:lnSpc>
          <a:spcPct val="100000"/>
        </a:lnSpc>
        <a:spcBef>
          <a:spcPts val="0"/>
        </a:spcBef>
        <a:spcAft>
          <a:spcPts val="0"/>
        </a:spcAft>
        <a:buClrTx/>
        <a:buSzTx/>
        <a:buFontTx/>
        <a:buNone/>
        <a:tabLst/>
        <a:defRPr sz="5200" b="0" i="0" u="none" strike="noStrike" cap="none" spc="0" baseline="0">
          <a:ln>
            <a:noFill/>
          </a:ln>
          <a:solidFill>
            <a:srgbClr val="FFFFFF"/>
          </a:solidFill>
          <a:uFillTx/>
          <a:latin typeface="Roboto Medium"/>
          <a:ea typeface="Roboto Medium"/>
          <a:cs typeface="Roboto Medium"/>
          <a:sym typeface="Roboto Medium"/>
        </a:defRPr>
      </a:lvl4pPr>
      <a:lvl5pPr marL="0" marR="0" indent="0" algn="l" defTabSz="821529" rtl="0" latinLnBrk="0">
        <a:lnSpc>
          <a:spcPct val="100000"/>
        </a:lnSpc>
        <a:spcBef>
          <a:spcPts val="0"/>
        </a:spcBef>
        <a:spcAft>
          <a:spcPts val="0"/>
        </a:spcAft>
        <a:buClrTx/>
        <a:buSzTx/>
        <a:buFontTx/>
        <a:buNone/>
        <a:tabLst/>
        <a:defRPr sz="5200" b="0" i="0" u="none" strike="noStrike" cap="none" spc="0" baseline="0">
          <a:ln>
            <a:noFill/>
          </a:ln>
          <a:solidFill>
            <a:srgbClr val="FFFFFF"/>
          </a:solidFill>
          <a:uFillTx/>
          <a:latin typeface="Roboto Medium"/>
          <a:ea typeface="Roboto Medium"/>
          <a:cs typeface="Roboto Medium"/>
          <a:sym typeface="Roboto Medium"/>
        </a:defRPr>
      </a:lvl5pPr>
      <a:lvl6pPr marL="0" marR="0" indent="0" algn="l" defTabSz="821529" rtl="0" latinLnBrk="0">
        <a:lnSpc>
          <a:spcPct val="100000"/>
        </a:lnSpc>
        <a:spcBef>
          <a:spcPts val="0"/>
        </a:spcBef>
        <a:spcAft>
          <a:spcPts val="0"/>
        </a:spcAft>
        <a:buClrTx/>
        <a:buSzTx/>
        <a:buFontTx/>
        <a:buNone/>
        <a:tabLst/>
        <a:defRPr sz="5200" b="0" i="0" u="none" strike="noStrike" cap="none" spc="0" baseline="0">
          <a:ln>
            <a:noFill/>
          </a:ln>
          <a:solidFill>
            <a:srgbClr val="FFFFFF"/>
          </a:solidFill>
          <a:uFillTx/>
          <a:latin typeface="Roboto Medium"/>
          <a:ea typeface="Roboto Medium"/>
          <a:cs typeface="Roboto Medium"/>
          <a:sym typeface="Roboto Medium"/>
        </a:defRPr>
      </a:lvl6pPr>
      <a:lvl7pPr marL="0" marR="0" indent="0" algn="l" defTabSz="821529" rtl="0" latinLnBrk="0">
        <a:lnSpc>
          <a:spcPct val="100000"/>
        </a:lnSpc>
        <a:spcBef>
          <a:spcPts val="0"/>
        </a:spcBef>
        <a:spcAft>
          <a:spcPts val="0"/>
        </a:spcAft>
        <a:buClrTx/>
        <a:buSzTx/>
        <a:buFontTx/>
        <a:buNone/>
        <a:tabLst/>
        <a:defRPr sz="5200" b="0" i="0" u="none" strike="noStrike" cap="none" spc="0" baseline="0">
          <a:ln>
            <a:noFill/>
          </a:ln>
          <a:solidFill>
            <a:srgbClr val="FFFFFF"/>
          </a:solidFill>
          <a:uFillTx/>
          <a:latin typeface="Roboto Medium"/>
          <a:ea typeface="Roboto Medium"/>
          <a:cs typeface="Roboto Medium"/>
          <a:sym typeface="Roboto Medium"/>
        </a:defRPr>
      </a:lvl7pPr>
      <a:lvl8pPr marL="0" marR="0" indent="0" algn="l" defTabSz="821529" rtl="0" latinLnBrk="0">
        <a:lnSpc>
          <a:spcPct val="100000"/>
        </a:lnSpc>
        <a:spcBef>
          <a:spcPts val="0"/>
        </a:spcBef>
        <a:spcAft>
          <a:spcPts val="0"/>
        </a:spcAft>
        <a:buClrTx/>
        <a:buSzTx/>
        <a:buFontTx/>
        <a:buNone/>
        <a:tabLst/>
        <a:defRPr sz="5200" b="0" i="0" u="none" strike="noStrike" cap="none" spc="0" baseline="0">
          <a:ln>
            <a:noFill/>
          </a:ln>
          <a:solidFill>
            <a:srgbClr val="FFFFFF"/>
          </a:solidFill>
          <a:uFillTx/>
          <a:latin typeface="Roboto Medium"/>
          <a:ea typeface="Roboto Medium"/>
          <a:cs typeface="Roboto Medium"/>
          <a:sym typeface="Roboto Medium"/>
        </a:defRPr>
      </a:lvl8pPr>
      <a:lvl9pPr marL="0" marR="0" indent="0" algn="l" defTabSz="821529" rtl="0" latinLnBrk="0">
        <a:lnSpc>
          <a:spcPct val="100000"/>
        </a:lnSpc>
        <a:spcBef>
          <a:spcPts val="0"/>
        </a:spcBef>
        <a:spcAft>
          <a:spcPts val="0"/>
        </a:spcAft>
        <a:buClrTx/>
        <a:buSzTx/>
        <a:buFontTx/>
        <a:buNone/>
        <a:tabLst/>
        <a:defRPr sz="5200" b="0" i="0" u="none" strike="noStrike" cap="none" spc="0" baseline="0">
          <a:ln>
            <a:noFill/>
          </a:ln>
          <a:solidFill>
            <a:srgbClr val="FFFFFF"/>
          </a:solidFill>
          <a:uFillTx/>
          <a:latin typeface="Roboto Medium"/>
          <a:ea typeface="Roboto Medium"/>
          <a:cs typeface="Roboto Medium"/>
          <a:sym typeface="Roboto Medium"/>
        </a:defRPr>
      </a:lvl9pPr>
    </p:titleStyle>
    <p:bodyStyle>
      <a:lvl1pPr marL="611187" marR="0" indent="-611187" algn="l" defTabSz="821529"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Roboto Regular"/>
          <a:ea typeface="Roboto Regular"/>
          <a:cs typeface="Roboto Regular"/>
          <a:sym typeface="Roboto Regular"/>
        </a:defRPr>
      </a:lvl1pPr>
      <a:lvl2pPr marL="1055687" marR="0" indent="-611187" algn="l" defTabSz="821529"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Roboto Regular"/>
          <a:ea typeface="Roboto Regular"/>
          <a:cs typeface="Roboto Regular"/>
          <a:sym typeface="Roboto Regular"/>
        </a:defRPr>
      </a:lvl2pPr>
      <a:lvl3pPr marL="1500187" marR="0" indent="-611187" algn="l" defTabSz="821529"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Roboto Regular"/>
          <a:ea typeface="Roboto Regular"/>
          <a:cs typeface="Roboto Regular"/>
          <a:sym typeface="Roboto Regular"/>
        </a:defRPr>
      </a:lvl3pPr>
      <a:lvl4pPr marL="1944685" marR="0" indent="-611187" algn="l" defTabSz="821529"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Roboto Regular"/>
          <a:ea typeface="Roboto Regular"/>
          <a:cs typeface="Roboto Regular"/>
          <a:sym typeface="Roboto Regular"/>
        </a:defRPr>
      </a:lvl4pPr>
      <a:lvl5pPr marL="2389185" marR="0" indent="-611185" algn="l" defTabSz="821529"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Roboto Regular"/>
          <a:ea typeface="Roboto Regular"/>
          <a:cs typeface="Roboto Regular"/>
          <a:sym typeface="Roboto Regular"/>
        </a:defRPr>
      </a:lvl5pPr>
      <a:lvl6pPr marL="2833685" marR="0" indent="-611185" algn="l" defTabSz="821529"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Roboto Regular"/>
          <a:ea typeface="Roboto Regular"/>
          <a:cs typeface="Roboto Regular"/>
          <a:sym typeface="Roboto Regular"/>
        </a:defRPr>
      </a:lvl6pPr>
      <a:lvl7pPr marL="3278187" marR="0" indent="-611187" algn="l" defTabSz="821529"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Roboto Regular"/>
          <a:ea typeface="Roboto Regular"/>
          <a:cs typeface="Roboto Regular"/>
          <a:sym typeface="Roboto Regular"/>
        </a:defRPr>
      </a:lvl7pPr>
      <a:lvl8pPr marL="3722687" marR="0" indent="-611187" algn="l" defTabSz="821529"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Roboto Regular"/>
          <a:ea typeface="Roboto Regular"/>
          <a:cs typeface="Roboto Regular"/>
          <a:sym typeface="Roboto Regular"/>
        </a:defRPr>
      </a:lvl8pPr>
      <a:lvl9pPr marL="4167187" marR="0" indent="-611187" algn="l" defTabSz="821529"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Roboto Regular"/>
          <a:ea typeface="Roboto Regular"/>
          <a:cs typeface="Roboto Regular"/>
          <a:sym typeface="Roboto Regular"/>
        </a:defRPr>
      </a:lvl9pPr>
    </p:bodyStyle>
    <p:otherStyle>
      <a:lvl1pPr marL="0" marR="0" indent="0" algn="r" defTabSz="821529"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Black"/>
        </a:defRPr>
      </a:lvl1pPr>
      <a:lvl2pPr marL="0" marR="0" indent="0" algn="r" defTabSz="821529"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Black"/>
        </a:defRPr>
      </a:lvl2pPr>
      <a:lvl3pPr marL="0" marR="0" indent="0" algn="r" defTabSz="821529"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Black"/>
        </a:defRPr>
      </a:lvl3pPr>
      <a:lvl4pPr marL="0" marR="0" indent="0" algn="r" defTabSz="821529"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Black"/>
        </a:defRPr>
      </a:lvl4pPr>
      <a:lvl5pPr marL="0" marR="0" indent="0" algn="r" defTabSz="821529"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Black"/>
        </a:defRPr>
      </a:lvl5pPr>
      <a:lvl6pPr marL="0" marR="0" indent="0" algn="r" defTabSz="821529"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Black"/>
        </a:defRPr>
      </a:lvl6pPr>
      <a:lvl7pPr marL="0" marR="0" indent="0" algn="r" defTabSz="821529"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Black"/>
        </a:defRPr>
      </a:lvl7pPr>
      <a:lvl8pPr marL="0" marR="0" indent="0" algn="r" defTabSz="821529"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Black"/>
        </a:defRPr>
      </a:lvl8pPr>
      <a:lvl9pPr marL="0" marR="0" indent="0" algn="r" defTabSz="821529"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Blac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6C6C6"/>
            </a:gs>
            <a:gs pos="50000">
              <a:srgbClr val="FFFFFF"/>
            </a:gs>
            <a:gs pos="100000">
              <a:srgbClr val="C6C6C6"/>
            </a:gs>
          </a:gsLst>
          <a:lin ang="5400000" scaled="0"/>
        </a:gradFill>
        <a:effectLst/>
      </p:bgPr>
    </p:bg>
    <p:spTree>
      <p:nvGrpSpPr>
        <p:cNvPr id="1" name=""/>
        <p:cNvGrpSpPr/>
        <p:nvPr/>
      </p:nvGrpSpPr>
      <p:grpSpPr>
        <a:xfrm>
          <a:off x="0" y="0"/>
          <a:ext cx="0" cy="0"/>
          <a:chOff x="0" y="0"/>
          <a:chExt cx="0" cy="0"/>
        </a:xfrm>
      </p:grpSpPr>
      <p:grpSp>
        <p:nvGrpSpPr>
          <p:cNvPr id="5" name="Group 21"/>
          <p:cNvGrpSpPr/>
          <p:nvPr/>
        </p:nvGrpSpPr>
        <p:grpSpPr>
          <a:xfrm>
            <a:off x="1113364" y="1746251"/>
            <a:ext cx="22487474" cy="47628"/>
            <a:chOff x="-1" y="0"/>
            <a:chExt cx="22487473" cy="47627"/>
          </a:xfrm>
        </p:grpSpPr>
        <p:sp>
          <p:nvSpPr>
            <p:cNvPr id="2" name="Line 20"/>
            <p:cNvSpPr/>
            <p:nvPr/>
          </p:nvSpPr>
          <p:spPr>
            <a:xfrm>
              <a:off x="42331" y="47626"/>
              <a:ext cx="22445142" cy="3"/>
            </a:xfrm>
            <a:prstGeom prst="line">
              <a:avLst/>
            </a:prstGeom>
            <a:noFill/>
            <a:ln w="57150" cap="flat">
              <a:solidFill>
                <a:srgbClr val="000000"/>
              </a:solidFill>
              <a:prstDash val="solid"/>
              <a:round/>
            </a:ln>
            <a:effectLst/>
          </p:spPr>
          <p:txBody>
            <a:bodyPr wrap="square" lIns="45718" tIns="45718" rIns="45718" bIns="45718" numCol="1" anchor="t">
              <a:noAutofit/>
            </a:bodyPr>
            <a:lstStyle/>
            <a:p>
              <a:endParaRPr>
                <a:solidFill>
                  <a:srgbClr val="000000"/>
                </a:solidFill>
                <a:latin typeface="Helvetica"/>
                <a:cs typeface="Helvetica"/>
                <a:sym typeface="Helvetica"/>
              </a:endParaRPr>
            </a:p>
          </p:txBody>
        </p:sp>
        <p:sp>
          <p:nvSpPr>
            <p:cNvPr id="3" name="Line 18"/>
            <p:cNvSpPr/>
            <p:nvPr/>
          </p:nvSpPr>
          <p:spPr>
            <a:xfrm flipV="1">
              <a:off x="59266" y="0"/>
              <a:ext cx="25403" cy="19053"/>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solidFill>
                  <a:srgbClr val="000000"/>
                </a:solidFill>
                <a:latin typeface="Helvetica"/>
                <a:cs typeface="Helvetica"/>
                <a:sym typeface="Helvetica"/>
              </a:endParaRPr>
            </a:p>
          </p:txBody>
        </p:sp>
        <p:sp>
          <p:nvSpPr>
            <p:cNvPr id="4" name="Line 19"/>
            <p:cNvSpPr/>
            <p:nvPr/>
          </p:nvSpPr>
          <p:spPr>
            <a:xfrm>
              <a:off x="-2" y="15875"/>
              <a:ext cx="22445142" cy="3"/>
            </a:xfrm>
            <a:prstGeom prst="line">
              <a:avLst/>
            </a:prstGeom>
            <a:noFill/>
            <a:ln w="57150" cap="flat">
              <a:solidFill>
                <a:srgbClr val="0000FF"/>
              </a:solidFill>
              <a:prstDash val="solid"/>
              <a:round/>
            </a:ln>
            <a:effectLst/>
          </p:spPr>
          <p:txBody>
            <a:bodyPr wrap="square" lIns="45718" tIns="45718" rIns="45718" bIns="45718" numCol="1" anchor="t">
              <a:noAutofit/>
            </a:bodyPr>
            <a:lstStyle/>
            <a:p>
              <a:endParaRPr>
                <a:solidFill>
                  <a:srgbClr val="000000"/>
                </a:solidFill>
                <a:latin typeface="Helvetica"/>
                <a:cs typeface="Helvetica"/>
                <a:sym typeface="Helvetica"/>
              </a:endParaRPr>
            </a:p>
          </p:txBody>
        </p:sp>
      </p:grpSp>
      <p:sp>
        <p:nvSpPr>
          <p:cNvPr id="6" name="Title Text"/>
          <p:cNvSpPr txBox="1">
            <a:spLocks noGrp="1"/>
          </p:cNvSpPr>
          <p:nvPr>
            <p:ph type="title"/>
          </p:nvPr>
        </p:nvSpPr>
        <p:spPr>
          <a:xfrm>
            <a:off x="1490132" y="285703"/>
            <a:ext cx="21560370" cy="128588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7" name="Body Level One…"/>
          <p:cNvSpPr txBox="1">
            <a:spLocks noGrp="1"/>
          </p:cNvSpPr>
          <p:nvPr>
            <p:ph type="body" idx="1"/>
          </p:nvPr>
        </p:nvSpPr>
        <p:spPr>
          <a:xfrm>
            <a:off x="1439332" y="2105024"/>
            <a:ext cx="21695837" cy="103680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17242070" y="12712700"/>
            <a:ext cx="466261" cy="477664"/>
          </a:xfrm>
          <a:prstGeom prst="rect">
            <a:avLst/>
          </a:prstGeom>
          <a:ln w="12700">
            <a:miter lim="400000"/>
          </a:ln>
        </p:spPr>
        <p:txBody>
          <a:bodyPr wrap="none" lIns="71433" tIns="71433" rIns="71433" bIns="71433">
            <a:spAutoFit/>
          </a:bodyPr>
          <a:lstStyle>
            <a:lvl1pPr algn="ctr" defTabSz="821529">
              <a:defRPr sz="2200">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extLst>
      <p:ext uri="{BB962C8B-B14F-4D97-AF65-F5344CB8AC3E}">
        <p14:creationId xmlns:p14="http://schemas.microsoft.com/office/powerpoint/2010/main" val="1991274596"/>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07" r:id="rId3"/>
    <p:sldLayoutId id="2147483708" r:id="rId4"/>
    <p:sldLayoutId id="2147483709" r:id="rId5"/>
    <p:sldLayoutId id="2147483710" r:id="rId6"/>
    <p:sldLayoutId id="2147483711" r:id="rId7"/>
    <p:sldLayoutId id="2147483712"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 id="2147483752" r:id="rId47"/>
    <p:sldLayoutId id="2147483753" r:id="rId48"/>
    <p:sldLayoutId id="2147483754" r:id="rId49"/>
    <p:sldLayoutId id="2147483755" r:id="rId50"/>
    <p:sldLayoutId id="2147483756" r:id="rId51"/>
    <p:sldLayoutId id="2147483757" r:id="rId52"/>
    <p:sldLayoutId id="2147483758" r:id="rId53"/>
    <p:sldLayoutId id="2147483759" r:id="rId54"/>
    <p:sldLayoutId id="2147483761" r:id="rId55"/>
    <p:sldLayoutId id="2147483762" r:id="rId56"/>
    <p:sldLayoutId id="2147483763" r:id="rId57"/>
    <p:sldLayoutId id="2147483764" r:id="rId58"/>
    <p:sldLayoutId id="2147483765" r:id="rId59"/>
    <p:sldLayoutId id="2147483766" r:id="rId60"/>
    <p:sldLayoutId id="2147483767" r:id="rId61"/>
    <p:sldLayoutId id="2147483768" r:id="rId62"/>
    <p:sldLayoutId id="2147483769" r:id="rId63"/>
    <p:sldLayoutId id="2147483770" r:id="rId64"/>
    <p:sldLayoutId id="2147483771" r:id="rId65"/>
    <p:sldLayoutId id="2147483772" r:id="rId66"/>
    <p:sldLayoutId id="2147483773" r:id="rId67"/>
    <p:sldLayoutId id="2147483774" r:id="rId68"/>
    <p:sldLayoutId id="2147483775" r:id="rId69"/>
    <p:sldLayoutId id="2147483776" r:id="rId70"/>
    <p:sldLayoutId id="2147483777" r:id="rId71"/>
    <p:sldLayoutId id="2147483778" r:id="rId72"/>
    <p:sldLayoutId id="2147483779" r:id="rId73"/>
    <p:sldLayoutId id="2147483780" r:id="rId74"/>
    <p:sldLayoutId id="2147483781" r:id="rId75"/>
    <p:sldLayoutId id="2147483782" r:id="rId76"/>
    <p:sldLayoutId id="2147483783" r:id="rId77"/>
    <p:sldLayoutId id="2147483784" r:id="rId78"/>
    <p:sldLayoutId id="2147483785" r:id="rId79"/>
    <p:sldLayoutId id="2147483786" r:id="rId80"/>
    <p:sldLayoutId id="2147483787" r:id="rId81"/>
    <p:sldLayoutId id="2147483788" r:id="rId82"/>
    <p:sldLayoutId id="2147483789" r:id="rId83"/>
    <p:sldLayoutId id="2147483790" r:id="rId84"/>
    <p:sldLayoutId id="2147483791" r:id="rId85"/>
    <p:sldLayoutId id="2147483792" r:id="rId86"/>
    <p:sldLayoutId id="2147483793" r:id="rId87"/>
    <p:sldLayoutId id="2147483794" r:id="rId88"/>
    <p:sldLayoutId id="2147483795" r:id="rId89"/>
    <p:sldLayoutId id="2147483796" r:id="rId90"/>
    <p:sldLayoutId id="2147483797" r:id="rId91"/>
    <p:sldLayoutId id="2147483798" r:id="rId92"/>
    <p:sldLayoutId id="2147483799" r:id="rId93"/>
    <p:sldLayoutId id="2147483800" r:id="rId94"/>
  </p:sldLayoutIdLst>
  <p:transition spd="med"/>
  <p:txStyles>
    <p:titleStyle>
      <a:lvl1pPr marL="0" marR="0" indent="0" algn="ctr" defTabSz="9144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Roboto Bold"/>
          <a:ea typeface="Roboto Bold"/>
          <a:cs typeface="Roboto Bold"/>
          <a:sym typeface="Roboto Bold"/>
        </a:defRPr>
      </a:lvl1pPr>
      <a:lvl2pPr marL="0" marR="0" indent="0" algn="ctr" defTabSz="9144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Roboto Bold"/>
          <a:ea typeface="Roboto Bold"/>
          <a:cs typeface="Roboto Bold"/>
          <a:sym typeface="Roboto Bold"/>
        </a:defRPr>
      </a:lvl2pPr>
      <a:lvl3pPr marL="0" marR="0" indent="0" algn="ctr" defTabSz="9144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Roboto Bold"/>
          <a:ea typeface="Roboto Bold"/>
          <a:cs typeface="Roboto Bold"/>
          <a:sym typeface="Roboto Bold"/>
        </a:defRPr>
      </a:lvl3pPr>
      <a:lvl4pPr marL="0" marR="0" indent="0" algn="ctr" defTabSz="9144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Roboto Bold"/>
          <a:ea typeface="Roboto Bold"/>
          <a:cs typeface="Roboto Bold"/>
          <a:sym typeface="Roboto Bold"/>
        </a:defRPr>
      </a:lvl4pPr>
      <a:lvl5pPr marL="0" marR="0" indent="0" algn="ctr" defTabSz="9144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Roboto Bold"/>
          <a:ea typeface="Roboto Bold"/>
          <a:cs typeface="Roboto Bold"/>
          <a:sym typeface="Roboto Bold"/>
        </a:defRPr>
      </a:lvl5pPr>
      <a:lvl6pPr marL="0" marR="0" indent="0" algn="ctr" defTabSz="9144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Roboto Bold"/>
          <a:ea typeface="Roboto Bold"/>
          <a:cs typeface="Roboto Bold"/>
          <a:sym typeface="Roboto Bold"/>
        </a:defRPr>
      </a:lvl6pPr>
      <a:lvl7pPr marL="0" marR="0" indent="0" algn="ctr" defTabSz="9144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Roboto Bold"/>
          <a:ea typeface="Roboto Bold"/>
          <a:cs typeface="Roboto Bold"/>
          <a:sym typeface="Roboto Bold"/>
        </a:defRPr>
      </a:lvl7pPr>
      <a:lvl8pPr marL="0" marR="0" indent="0" algn="ctr" defTabSz="9144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Roboto Bold"/>
          <a:ea typeface="Roboto Bold"/>
          <a:cs typeface="Roboto Bold"/>
          <a:sym typeface="Roboto Bold"/>
        </a:defRPr>
      </a:lvl8pPr>
      <a:lvl9pPr marL="0" marR="0" indent="0" algn="ctr" defTabSz="9144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Roboto Bold"/>
          <a:ea typeface="Roboto Bold"/>
          <a:cs typeface="Roboto Bold"/>
          <a:sym typeface="Roboto Bold"/>
        </a:defRPr>
      </a:lvl9pPr>
    </p:titleStyle>
    <p:bodyStyle>
      <a:lvl1pPr marL="685800" marR="0" indent="-685800" algn="l" defTabSz="914400" rtl="0" latinLnBrk="0">
        <a:lnSpc>
          <a:spcPct val="100000"/>
        </a:lnSpc>
        <a:spcBef>
          <a:spcPts val="1500"/>
        </a:spcBef>
        <a:spcAft>
          <a:spcPts val="0"/>
        </a:spcAft>
        <a:buClrTx/>
        <a:buSzTx/>
        <a:buFontTx/>
        <a:buNone/>
        <a:tabLst/>
        <a:defRPr sz="6400" b="0" i="0" u="none" strike="noStrike" cap="none" spc="0" baseline="0">
          <a:ln>
            <a:noFill/>
          </a:ln>
          <a:solidFill>
            <a:srgbClr val="FFFFFF"/>
          </a:solidFill>
          <a:uFillTx/>
          <a:latin typeface="Roboto Regular"/>
          <a:ea typeface="Roboto Regular"/>
          <a:cs typeface="Roboto Regular"/>
          <a:sym typeface="Roboto Regular"/>
        </a:defRPr>
      </a:lvl1pPr>
      <a:lvl2pPr marL="685800" marR="0" indent="0" algn="l" defTabSz="914400" rtl="0" latinLnBrk="0">
        <a:lnSpc>
          <a:spcPct val="100000"/>
        </a:lnSpc>
        <a:spcBef>
          <a:spcPts val="1500"/>
        </a:spcBef>
        <a:spcAft>
          <a:spcPts val="0"/>
        </a:spcAft>
        <a:buClrTx/>
        <a:buSzTx/>
        <a:buFontTx/>
        <a:buNone/>
        <a:tabLst/>
        <a:defRPr sz="6400" b="0" i="0" u="none" strike="noStrike" cap="none" spc="0" baseline="0">
          <a:ln>
            <a:noFill/>
          </a:ln>
          <a:solidFill>
            <a:srgbClr val="FFFFFF"/>
          </a:solidFill>
          <a:uFillTx/>
          <a:latin typeface="Roboto Regular"/>
          <a:ea typeface="Roboto Regular"/>
          <a:cs typeface="Roboto Regular"/>
          <a:sym typeface="Roboto Regular"/>
        </a:defRPr>
      </a:lvl2pPr>
      <a:lvl3pPr marL="685800" marR="0" indent="0" algn="l" defTabSz="914400" rtl="0" latinLnBrk="0">
        <a:lnSpc>
          <a:spcPct val="100000"/>
        </a:lnSpc>
        <a:spcBef>
          <a:spcPts val="1500"/>
        </a:spcBef>
        <a:spcAft>
          <a:spcPts val="0"/>
        </a:spcAft>
        <a:buClrTx/>
        <a:buSzTx/>
        <a:buFontTx/>
        <a:buNone/>
        <a:tabLst/>
        <a:defRPr sz="6400" b="0" i="0" u="none" strike="noStrike" cap="none" spc="0" baseline="0">
          <a:ln>
            <a:noFill/>
          </a:ln>
          <a:solidFill>
            <a:srgbClr val="FFFFFF"/>
          </a:solidFill>
          <a:uFillTx/>
          <a:latin typeface="Roboto Regular"/>
          <a:ea typeface="Roboto Regular"/>
          <a:cs typeface="Roboto Regular"/>
          <a:sym typeface="Roboto Regular"/>
        </a:defRPr>
      </a:lvl3pPr>
      <a:lvl4pPr marL="685800" marR="0" indent="0" algn="l" defTabSz="914400" rtl="0" latinLnBrk="0">
        <a:lnSpc>
          <a:spcPct val="100000"/>
        </a:lnSpc>
        <a:spcBef>
          <a:spcPts val="1500"/>
        </a:spcBef>
        <a:spcAft>
          <a:spcPts val="0"/>
        </a:spcAft>
        <a:buClrTx/>
        <a:buSzTx/>
        <a:buFontTx/>
        <a:buNone/>
        <a:tabLst/>
        <a:defRPr sz="6400" b="0" i="0" u="none" strike="noStrike" cap="none" spc="0" baseline="0">
          <a:ln>
            <a:noFill/>
          </a:ln>
          <a:solidFill>
            <a:srgbClr val="FFFFFF"/>
          </a:solidFill>
          <a:uFillTx/>
          <a:latin typeface="Roboto Regular"/>
          <a:ea typeface="Roboto Regular"/>
          <a:cs typeface="Roboto Regular"/>
          <a:sym typeface="Roboto Regular"/>
        </a:defRPr>
      </a:lvl4pPr>
      <a:lvl5pPr marL="685800" marR="0" indent="0" algn="l" defTabSz="914400" rtl="0" latinLnBrk="0">
        <a:lnSpc>
          <a:spcPct val="100000"/>
        </a:lnSpc>
        <a:spcBef>
          <a:spcPts val="1500"/>
        </a:spcBef>
        <a:spcAft>
          <a:spcPts val="0"/>
        </a:spcAft>
        <a:buClrTx/>
        <a:buSzTx/>
        <a:buFontTx/>
        <a:buNone/>
        <a:tabLst/>
        <a:defRPr sz="6400" b="0" i="0" u="none" strike="noStrike" cap="none" spc="0" baseline="0">
          <a:ln>
            <a:noFill/>
          </a:ln>
          <a:solidFill>
            <a:srgbClr val="FFFFFF"/>
          </a:solidFill>
          <a:uFillTx/>
          <a:latin typeface="Roboto Regular"/>
          <a:ea typeface="Roboto Regular"/>
          <a:cs typeface="Roboto Regular"/>
          <a:sym typeface="Roboto Regular"/>
        </a:defRPr>
      </a:lvl5pPr>
      <a:lvl6pPr marL="3111495" marR="0" indent="-888995" algn="l" defTabSz="914400" rtl="0" latinLnBrk="0">
        <a:lnSpc>
          <a:spcPct val="100000"/>
        </a:lnSpc>
        <a:spcBef>
          <a:spcPts val="1500"/>
        </a:spcBef>
        <a:spcAft>
          <a:spcPts val="0"/>
        </a:spcAft>
        <a:buClrTx/>
        <a:buSzPct val="145000"/>
        <a:buFontTx/>
        <a:buChar char="•"/>
        <a:tabLst/>
        <a:defRPr sz="6400" b="0" i="0" u="none" strike="noStrike" cap="none" spc="0" baseline="0">
          <a:ln>
            <a:noFill/>
          </a:ln>
          <a:solidFill>
            <a:srgbClr val="FFFFFF"/>
          </a:solidFill>
          <a:uFillTx/>
          <a:latin typeface="Roboto Regular"/>
          <a:ea typeface="Roboto Regular"/>
          <a:cs typeface="Roboto Regular"/>
          <a:sym typeface="Roboto Regular"/>
        </a:defRPr>
      </a:lvl6pPr>
      <a:lvl7pPr marL="3555998" marR="0" indent="-888999" algn="l" defTabSz="914400" rtl="0" latinLnBrk="0">
        <a:lnSpc>
          <a:spcPct val="100000"/>
        </a:lnSpc>
        <a:spcBef>
          <a:spcPts val="1500"/>
        </a:spcBef>
        <a:spcAft>
          <a:spcPts val="0"/>
        </a:spcAft>
        <a:buClrTx/>
        <a:buSzPct val="145000"/>
        <a:buFontTx/>
        <a:buChar char="•"/>
        <a:tabLst/>
        <a:defRPr sz="6400" b="0" i="0" u="none" strike="noStrike" cap="none" spc="0" baseline="0">
          <a:ln>
            <a:noFill/>
          </a:ln>
          <a:solidFill>
            <a:srgbClr val="FFFFFF"/>
          </a:solidFill>
          <a:uFillTx/>
          <a:latin typeface="Roboto Regular"/>
          <a:ea typeface="Roboto Regular"/>
          <a:cs typeface="Roboto Regular"/>
          <a:sym typeface="Roboto Regular"/>
        </a:defRPr>
      </a:lvl7pPr>
      <a:lvl8pPr marL="4000498" marR="0" indent="-888999" algn="l" defTabSz="914400" rtl="0" latinLnBrk="0">
        <a:lnSpc>
          <a:spcPct val="100000"/>
        </a:lnSpc>
        <a:spcBef>
          <a:spcPts val="1500"/>
        </a:spcBef>
        <a:spcAft>
          <a:spcPts val="0"/>
        </a:spcAft>
        <a:buClrTx/>
        <a:buSzPct val="145000"/>
        <a:buFontTx/>
        <a:buChar char="•"/>
        <a:tabLst/>
        <a:defRPr sz="6400" b="0" i="0" u="none" strike="noStrike" cap="none" spc="0" baseline="0">
          <a:ln>
            <a:noFill/>
          </a:ln>
          <a:solidFill>
            <a:srgbClr val="FFFFFF"/>
          </a:solidFill>
          <a:uFillTx/>
          <a:latin typeface="Roboto Regular"/>
          <a:ea typeface="Roboto Regular"/>
          <a:cs typeface="Roboto Regular"/>
          <a:sym typeface="Roboto Regular"/>
        </a:defRPr>
      </a:lvl8pPr>
      <a:lvl9pPr marL="4444998" marR="0" indent="-888998" algn="l" defTabSz="914400" rtl="0" latinLnBrk="0">
        <a:lnSpc>
          <a:spcPct val="100000"/>
        </a:lnSpc>
        <a:spcBef>
          <a:spcPts val="1500"/>
        </a:spcBef>
        <a:spcAft>
          <a:spcPts val="0"/>
        </a:spcAft>
        <a:buClrTx/>
        <a:buSzPct val="145000"/>
        <a:buFontTx/>
        <a:buChar char="•"/>
        <a:tabLst/>
        <a:defRPr sz="6400" b="0" i="0" u="none" strike="noStrike" cap="none" spc="0" baseline="0">
          <a:ln>
            <a:noFill/>
          </a:ln>
          <a:solidFill>
            <a:srgbClr val="FFFFFF"/>
          </a:solidFill>
          <a:uFillTx/>
          <a:latin typeface="Roboto Regular"/>
          <a:ea typeface="Roboto Regular"/>
          <a:cs typeface="Roboto Regular"/>
          <a:sym typeface="Roboto Regular"/>
        </a:defRPr>
      </a:lvl9pPr>
    </p:bodyStyle>
    <p:otherStyle>
      <a:lvl1pPr marL="0" marR="0" indent="0" algn="ctr" defTabSz="821529"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0" algn="ctr" defTabSz="821529"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0" algn="ctr" defTabSz="821529"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0" algn="ctr" defTabSz="821529"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0" algn="ctr" defTabSz="821529"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0" algn="ctr" defTabSz="821529"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0" algn="ctr" defTabSz="821529"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0" algn="ctr" defTabSz="821529"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0" algn="ctr" defTabSz="821529"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6C6C6"/>
            </a:gs>
            <a:gs pos="50000">
              <a:schemeClr val="bg1"/>
            </a:gs>
            <a:gs pos="100000">
              <a:srgbClr val="C6C6C6"/>
            </a:gs>
          </a:gsLst>
          <a:lin ang="5400000" scaled="1"/>
        </a:gradFill>
        <a:effectLst/>
      </p:bgPr>
    </p:bg>
    <p:spTree>
      <p:nvGrpSpPr>
        <p:cNvPr id="1" name=""/>
        <p:cNvGrpSpPr/>
        <p:nvPr/>
      </p:nvGrpSpPr>
      <p:grpSpPr>
        <a:xfrm>
          <a:off x="0" y="0"/>
          <a:ext cx="0" cy="0"/>
          <a:chOff x="0" y="0"/>
          <a:chExt cx="0" cy="0"/>
        </a:xfrm>
      </p:grpSpPr>
      <p:sp>
        <p:nvSpPr>
          <p:cNvPr id="1197059" name="Rectangle 3"/>
          <p:cNvSpPr>
            <a:spLocks noGrp="1" noChangeArrowheads="1"/>
          </p:cNvSpPr>
          <p:nvPr>
            <p:ph type="sldNum" sz="quarter" idx="4"/>
          </p:nvPr>
        </p:nvSpPr>
        <p:spPr bwMode="auto">
          <a:xfrm>
            <a:off x="18694400" y="12801600"/>
            <a:ext cx="5689600" cy="914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2400">
                <a:solidFill>
                  <a:srgbClr val="000000"/>
                </a:solidFill>
                <a:latin typeface="Arial Black" pitchFamily="34" charset="0"/>
              </a:defRPr>
            </a:lvl1pPr>
          </a:lstStyle>
          <a:p>
            <a:pPr fontAlgn="base" hangingPunct="1">
              <a:spcBef>
                <a:spcPct val="0"/>
              </a:spcBef>
              <a:spcAft>
                <a:spcPct val="0"/>
              </a:spcAft>
              <a:defRPr/>
            </a:pPr>
            <a:fld id="{409A9081-FC70-4A98-9619-29973CD648FD}" type="slidenum">
              <a:rPr lang="fr-FR" kern="1200" smtClean="0">
                <a:ea typeface="+mn-ea"/>
                <a:cs typeface="+mn-cs"/>
              </a:rPr>
              <a:pPr fontAlgn="base" hangingPunct="1">
                <a:spcBef>
                  <a:spcPct val="0"/>
                </a:spcBef>
                <a:spcAft>
                  <a:spcPct val="0"/>
                </a:spcAft>
                <a:defRPr/>
              </a:pPr>
              <a:t>‹#›</a:t>
            </a:fld>
            <a:endParaRPr lang="fr-FR" kern="1200">
              <a:ea typeface="+mn-ea"/>
              <a:cs typeface="+mn-cs"/>
            </a:endParaRPr>
          </a:p>
        </p:txBody>
      </p:sp>
      <p:sp>
        <p:nvSpPr>
          <p:cNvPr id="3075" name="Rectangle 14"/>
          <p:cNvSpPr>
            <a:spLocks noGrp="1" noChangeArrowheads="1"/>
          </p:cNvSpPr>
          <p:nvPr>
            <p:ph type="title"/>
          </p:nvPr>
        </p:nvSpPr>
        <p:spPr bwMode="auto">
          <a:xfrm>
            <a:off x="0" y="0"/>
            <a:ext cx="24384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le style du titre</a:t>
            </a:r>
          </a:p>
        </p:txBody>
      </p:sp>
      <p:sp>
        <p:nvSpPr>
          <p:cNvPr id="3076" name="Rectangle 15"/>
          <p:cNvSpPr>
            <a:spLocks noGrp="1" noChangeArrowheads="1"/>
          </p:cNvSpPr>
          <p:nvPr>
            <p:ph type="body" idx="1"/>
          </p:nvPr>
        </p:nvSpPr>
        <p:spPr bwMode="auto">
          <a:xfrm>
            <a:off x="1248835" y="3105150"/>
            <a:ext cx="219456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grpSp>
        <p:nvGrpSpPr>
          <p:cNvPr id="3077" name="Group 21"/>
          <p:cNvGrpSpPr>
            <a:grpSpLocks/>
          </p:cNvGrpSpPr>
          <p:nvPr/>
        </p:nvGrpSpPr>
        <p:grpSpPr bwMode="auto">
          <a:xfrm>
            <a:off x="1113368" y="1746251"/>
            <a:ext cx="22487467" cy="47626"/>
            <a:chOff x="287" y="739"/>
            <a:chExt cx="5312" cy="15"/>
          </a:xfrm>
        </p:grpSpPr>
        <p:sp>
          <p:nvSpPr>
            <p:cNvPr id="3078" name="Line 20"/>
            <p:cNvSpPr>
              <a:spLocks noChangeShapeType="1"/>
            </p:cNvSpPr>
            <p:nvPr userDrawn="1"/>
          </p:nvSpPr>
          <p:spPr bwMode="auto">
            <a:xfrm>
              <a:off x="297" y="754"/>
              <a:ext cx="530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defTabSz="1828800" fontAlgn="base" hangingPunct="1">
                <a:spcBef>
                  <a:spcPct val="0"/>
                </a:spcBef>
                <a:spcAft>
                  <a:spcPct val="0"/>
                </a:spcAft>
              </a:pPr>
              <a:endParaRPr lang="en-US" sz="3600" kern="1200">
                <a:solidFill>
                  <a:srgbClr val="000000"/>
                </a:solidFill>
                <a:latin typeface="Arial" pitchFamily="34" charset="0"/>
                <a:ea typeface="+mn-ea"/>
                <a:cs typeface="+mn-cs"/>
              </a:endParaRPr>
            </a:p>
          </p:txBody>
        </p:sp>
        <p:sp>
          <p:nvSpPr>
            <p:cNvPr id="3079" name="Line 18"/>
            <p:cNvSpPr>
              <a:spLocks noChangeShapeType="1"/>
            </p:cNvSpPr>
            <p:nvPr userDrawn="1"/>
          </p:nvSpPr>
          <p:spPr bwMode="auto">
            <a:xfrm flipV="1">
              <a:off x="301" y="739"/>
              <a:ext cx="6" cy="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1828800" fontAlgn="base" hangingPunct="1">
                <a:spcBef>
                  <a:spcPct val="0"/>
                </a:spcBef>
                <a:spcAft>
                  <a:spcPct val="0"/>
                </a:spcAft>
              </a:pPr>
              <a:endParaRPr lang="en-US" sz="3600" kern="1200">
                <a:solidFill>
                  <a:srgbClr val="000000"/>
                </a:solidFill>
                <a:latin typeface="Arial" pitchFamily="34" charset="0"/>
                <a:ea typeface="+mn-ea"/>
                <a:cs typeface="+mn-cs"/>
              </a:endParaRPr>
            </a:p>
          </p:txBody>
        </p:sp>
        <p:sp>
          <p:nvSpPr>
            <p:cNvPr id="3080" name="Line 19"/>
            <p:cNvSpPr>
              <a:spLocks noChangeShapeType="1"/>
            </p:cNvSpPr>
            <p:nvPr userDrawn="1"/>
          </p:nvSpPr>
          <p:spPr bwMode="auto">
            <a:xfrm>
              <a:off x="287" y="744"/>
              <a:ext cx="5302"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pPr defTabSz="1828800" fontAlgn="base" hangingPunct="1">
                <a:spcBef>
                  <a:spcPct val="0"/>
                </a:spcBef>
                <a:spcAft>
                  <a:spcPct val="0"/>
                </a:spcAft>
              </a:pPr>
              <a:endParaRPr lang="en-US" sz="3600" kern="1200">
                <a:solidFill>
                  <a:srgbClr val="000000"/>
                </a:solidFill>
                <a:latin typeface="Arial" pitchFamily="34" charset="0"/>
                <a:ea typeface="+mn-ea"/>
                <a:cs typeface="+mn-cs"/>
              </a:endParaRPr>
            </a:p>
          </p:txBody>
        </p:sp>
      </p:grpSp>
    </p:spTree>
    <p:extLst>
      <p:ext uri="{BB962C8B-B14F-4D97-AF65-F5344CB8AC3E}">
        <p14:creationId xmlns:p14="http://schemas.microsoft.com/office/powerpoint/2010/main" val="358278786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ransition/>
  <p:hf hdr="0" ftr="0" dt="0"/>
  <p:txStyles>
    <p:titleStyle>
      <a:lvl1pPr algn="ctr" rtl="0" eaLnBrk="0" fontAlgn="base" hangingPunct="0">
        <a:spcBef>
          <a:spcPct val="0"/>
        </a:spcBef>
        <a:spcAft>
          <a:spcPct val="0"/>
        </a:spcAft>
        <a:defRPr sz="6400" b="1">
          <a:solidFill>
            <a:srgbClr val="0000FF"/>
          </a:solidFill>
          <a:latin typeface="+mj-lt"/>
          <a:ea typeface="+mj-ea"/>
          <a:cs typeface="+mj-cs"/>
        </a:defRPr>
      </a:lvl1pPr>
      <a:lvl2pPr algn="ctr" rtl="0" eaLnBrk="0" fontAlgn="base" hangingPunct="0">
        <a:spcBef>
          <a:spcPct val="0"/>
        </a:spcBef>
        <a:spcAft>
          <a:spcPct val="0"/>
        </a:spcAft>
        <a:defRPr sz="6400" b="1">
          <a:solidFill>
            <a:srgbClr val="0000FF"/>
          </a:solidFill>
          <a:latin typeface="Arial" pitchFamily="34" charset="0"/>
        </a:defRPr>
      </a:lvl2pPr>
      <a:lvl3pPr algn="ctr" rtl="0" eaLnBrk="0" fontAlgn="base" hangingPunct="0">
        <a:spcBef>
          <a:spcPct val="0"/>
        </a:spcBef>
        <a:spcAft>
          <a:spcPct val="0"/>
        </a:spcAft>
        <a:defRPr sz="6400" b="1">
          <a:solidFill>
            <a:srgbClr val="0000FF"/>
          </a:solidFill>
          <a:latin typeface="Arial" pitchFamily="34" charset="0"/>
        </a:defRPr>
      </a:lvl3pPr>
      <a:lvl4pPr algn="ctr" rtl="0" eaLnBrk="0" fontAlgn="base" hangingPunct="0">
        <a:spcBef>
          <a:spcPct val="0"/>
        </a:spcBef>
        <a:spcAft>
          <a:spcPct val="0"/>
        </a:spcAft>
        <a:defRPr sz="6400" b="1">
          <a:solidFill>
            <a:srgbClr val="0000FF"/>
          </a:solidFill>
          <a:latin typeface="Arial" pitchFamily="34" charset="0"/>
        </a:defRPr>
      </a:lvl4pPr>
      <a:lvl5pPr algn="ctr" rtl="0" eaLnBrk="0" fontAlgn="base" hangingPunct="0">
        <a:spcBef>
          <a:spcPct val="0"/>
        </a:spcBef>
        <a:spcAft>
          <a:spcPct val="0"/>
        </a:spcAft>
        <a:defRPr sz="6400" b="1">
          <a:solidFill>
            <a:srgbClr val="0000FF"/>
          </a:solidFill>
          <a:latin typeface="Arial" pitchFamily="34" charset="0"/>
        </a:defRPr>
      </a:lvl5pPr>
      <a:lvl6pPr marL="914400" algn="ctr" rtl="0" fontAlgn="base">
        <a:spcBef>
          <a:spcPct val="0"/>
        </a:spcBef>
        <a:spcAft>
          <a:spcPct val="0"/>
        </a:spcAft>
        <a:defRPr sz="6400" b="1">
          <a:solidFill>
            <a:srgbClr val="0000FF"/>
          </a:solidFill>
          <a:latin typeface="Arial" pitchFamily="34" charset="0"/>
        </a:defRPr>
      </a:lvl6pPr>
      <a:lvl7pPr marL="1828800" algn="ctr" rtl="0" fontAlgn="base">
        <a:spcBef>
          <a:spcPct val="0"/>
        </a:spcBef>
        <a:spcAft>
          <a:spcPct val="0"/>
        </a:spcAft>
        <a:defRPr sz="6400" b="1">
          <a:solidFill>
            <a:srgbClr val="0000FF"/>
          </a:solidFill>
          <a:latin typeface="Arial" pitchFamily="34" charset="0"/>
        </a:defRPr>
      </a:lvl7pPr>
      <a:lvl8pPr marL="2743200" algn="ctr" rtl="0" fontAlgn="base">
        <a:spcBef>
          <a:spcPct val="0"/>
        </a:spcBef>
        <a:spcAft>
          <a:spcPct val="0"/>
        </a:spcAft>
        <a:defRPr sz="6400" b="1">
          <a:solidFill>
            <a:srgbClr val="0000FF"/>
          </a:solidFill>
          <a:latin typeface="Arial" pitchFamily="34" charset="0"/>
        </a:defRPr>
      </a:lvl8pPr>
      <a:lvl9pPr marL="3657600" algn="ctr" rtl="0" fontAlgn="base">
        <a:spcBef>
          <a:spcPct val="0"/>
        </a:spcBef>
        <a:spcAft>
          <a:spcPct val="0"/>
        </a:spcAft>
        <a:defRPr sz="6400" b="1">
          <a:solidFill>
            <a:srgbClr val="0000FF"/>
          </a:solidFill>
          <a:latin typeface="Arial" pitchFamily="34" charset="0"/>
        </a:defRPr>
      </a:lvl9pPr>
    </p:titleStyle>
    <p:bodyStyle>
      <a:lvl1pPr marL="685800" indent="-685800" algn="l" rtl="0" eaLnBrk="0" fontAlgn="base" hangingPunct="0">
        <a:spcBef>
          <a:spcPct val="20000"/>
        </a:spcBef>
        <a:spcAft>
          <a:spcPct val="0"/>
        </a:spcAft>
        <a:buClr>
          <a:schemeClr val="bg2"/>
        </a:buClr>
        <a:buSzPct val="75000"/>
        <a:defRPr sz="6400">
          <a:solidFill>
            <a:schemeClr val="tx1"/>
          </a:solidFill>
          <a:latin typeface="+mn-lt"/>
          <a:ea typeface="+mn-ea"/>
          <a:cs typeface="+mn-cs"/>
        </a:defRPr>
      </a:lvl1pPr>
      <a:lvl2pPr marL="1485900" indent="-571500" algn="l" rtl="0" eaLnBrk="0" fontAlgn="base" hangingPunct="0">
        <a:spcBef>
          <a:spcPct val="20000"/>
        </a:spcBef>
        <a:spcAft>
          <a:spcPct val="0"/>
        </a:spcAft>
        <a:buClr>
          <a:schemeClr val="accent2"/>
        </a:buClr>
        <a:buSzPct val="80000"/>
        <a:buFont typeface="Wingdings" pitchFamily="2" charset="2"/>
        <a:defRPr sz="5600">
          <a:solidFill>
            <a:schemeClr val="tx1"/>
          </a:solidFill>
          <a:latin typeface="+mn-lt"/>
        </a:defRPr>
      </a:lvl2pPr>
      <a:lvl3pPr marL="2286000" indent="-457200" algn="l" rtl="0" eaLnBrk="0" fontAlgn="base" hangingPunct="0">
        <a:spcBef>
          <a:spcPct val="20000"/>
        </a:spcBef>
        <a:spcAft>
          <a:spcPct val="0"/>
        </a:spcAft>
        <a:buClr>
          <a:schemeClr val="bg2"/>
        </a:buClr>
        <a:buSzPct val="65000"/>
        <a:buFont typeface="Wingdings" pitchFamily="2" charset="2"/>
        <a:defRPr sz="4800">
          <a:solidFill>
            <a:schemeClr val="tx1"/>
          </a:solidFill>
          <a:latin typeface="+mn-lt"/>
        </a:defRPr>
      </a:lvl3pPr>
      <a:lvl4pPr marL="3200400" indent="-457200" algn="l" rtl="0" eaLnBrk="0" fontAlgn="base" hangingPunct="0">
        <a:spcBef>
          <a:spcPct val="20000"/>
        </a:spcBef>
        <a:spcAft>
          <a:spcPct val="0"/>
        </a:spcAft>
        <a:buClr>
          <a:schemeClr val="accent2"/>
        </a:buClr>
        <a:buSzPct val="70000"/>
        <a:buFont typeface="Wingdings" pitchFamily="2" charset="2"/>
        <a:defRPr sz="4000">
          <a:solidFill>
            <a:schemeClr val="tx1"/>
          </a:solidFill>
          <a:latin typeface="+mn-lt"/>
        </a:defRPr>
      </a:lvl4pPr>
      <a:lvl5pPr marL="4114800" indent="-457200" algn="l" rtl="0" eaLnBrk="0" fontAlgn="base" hangingPunct="0">
        <a:spcBef>
          <a:spcPct val="20000"/>
        </a:spcBef>
        <a:spcAft>
          <a:spcPct val="0"/>
        </a:spcAft>
        <a:buClr>
          <a:schemeClr val="bg2"/>
        </a:buClr>
        <a:buFont typeface="Wingdings" pitchFamily="2" charset="2"/>
        <a:defRPr sz="4000">
          <a:solidFill>
            <a:schemeClr val="tx1"/>
          </a:solidFill>
          <a:latin typeface="+mn-lt"/>
        </a:defRPr>
      </a:lvl5pPr>
      <a:lvl6pPr marL="5029200" indent="-457200" algn="l" rtl="0" fontAlgn="base">
        <a:spcBef>
          <a:spcPct val="20000"/>
        </a:spcBef>
        <a:spcAft>
          <a:spcPct val="0"/>
        </a:spcAft>
        <a:buClr>
          <a:schemeClr val="bg2"/>
        </a:buClr>
        <a:buFont typeface="Wingdings" pitchFamily="2" charset="2"/>
        <a:defRPr sz="4000">
          <a:solidFill>
            <a:schemeClr val="tx1"/>
          </a:solidFill>
          <a:latin typeface="+mn-lt"/>
        </a:defRPr>
      </a:lvl6pPr>
      <a:lvl7pPr marL="5943600" indent="-457200" algn="l" rtl="0" fontAlgn="base">
        <a:spcBef>
          <a:spcPct val="20000"/>
        </a:spcBef>
        <a:spcAft>
          <a:spcPct val="0"/>
        </a:spcAft>
        <a:buClr>
          <a:schemeClr val="bg2"/>
        </a:buClr>
        <a:buFont typeface="Wingdings" pitchFamily="2" charset="2"/>
        <a:defRPr sz="4000">
          <a:solidFill>
            <a:schemeClr val="tx1"/>
          </a:solidFill>
          <a:latin typeface="+mn-lt"/>
        </a:defRPr>
      </a:lvl7pPr>
      <a:lvl8pPr marL="6858000" indent="-457200" algn="l" rtl="0" fontAlgn="base">
        <a:spcBef>
          <a:spcPct val="20000"/>
        </a:spcBef>
        <a:spcAft>
          <a:spcPct val="0"/>
        </a:spcAft>
        <a:buClr>
          <a:schemeClr val="bg2"/>
        </a:buClr>
        <a:buFont typeface="Wingdings" pitchFamily="2" charset="2"/>
        <a:defRPr sz="4000">
          <a:solidFill>
            <a:schemeClr val="tx1"/>
          </a:solidFill>
          <a:latin typeface="+mn-lt"/>
        </a:defRPr>
      </a:lvl8pPr>
      <a:lvl9pPr marL="7772400" indent="-457200" algn="l" rtl="0" fontAlgn="base">
        <a:spcBef>
          <a:spcPct val="20000"/>
        </a:spcBef>
        <a:spcAft>
          <a:spcPct val="0"/>
        </a:spcAft>
        <a:buClr>
          <a:schemeClr val="bg2"/>
        </a:buClr>
        <a:buFont typeface="Wingdings" pitchFamily="2" charset="2"/>
        <a:defRPr sz="4000">
          <a:solidFill>
            <a:schemeClr val="tx1"/>
          </a:solidFill>
          <a:latin typeface="+mn-lt"/>
        </a:defRPr>
      </a:lvl9pPr>
    </p:bodyStyle>
    <p:otherStyle>
      <a:defPPr>
        <a:defRPr lang="da-DK"/>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6C6C6"/>
            </a:gs>
            <a:gs pos="50000">
              <a:schemeClr val="bg1"/>
            </a:gs>
            <a:gs pos="100000">
              <a:srgbClr val="C6C6C6"/>
            </a:gs>
          </a:gsLst>
          <a:lin ang="5400000" scaled="1"/>
        </a:gradFill>
        <a:effectLst/>
      </p:bgPr>
    </p:bg>
    <p:spTree>
      <p:nvGrpSpPr>
        <p:cNvPr id="1" name=""/>
        <p:cNvGrpSpPr/>
        <p:nvPr/>
      </p:nvGrpSpPr>
      <p:grpSpPr>
        <a:xfrm>
          <a:off x="0" y="0"/>
          <a:ext cx="0" cy="0"/>
          <a:chOff x="0" y="0"/>
          <a:chExt cx="0" cy="0"/>
        </a:xfrm>
      </p:grpSpPr>
      <p:sp>
        <p:nvSpPr>
          <p:cNvPr id="1197059" name="Rectangle 3"/>
          <p:cNvSpPr>
            <a:spLocks noGrp="1" noChangeArrowheads="1"/>
          </p:cNvSpPr>
          <p:nvPr>
            <p:ph type="sldNum" sz="quarter" idx="4"/>
          </p:nvPr>
        </p:nvSpPr>
        <p:spPr bwMode="auto">
          <a:xfrm>
            <a:off x="18694400" y="12801600"/>
            <a:ext cx="5689600" cy="914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2400">
                <a:solidFill>
                  <a:srgbClr val="000000"/>
                </a:solidFill>
                <a:latin typeface="Arial Black" pitchFamily="34" charset="0"/>
              </a:defRPr>
            </a:lvl1pPr>
          </a:lstStyle>
          <a:p>
            <a:pPr fontAlgn="base" hangingPunct="1">
              <a:spcBef>
                <a:spcPct val="0"/>
              </a:spcBef>
              <a:spcAft>
                <a:spcPct val="0"/>
              </a:spcAft>
              <a:defRPr/>
            </a:pPr>
            <a:fld id="{409A9081-FC70-4A98-9619-29973CD648FD}" type="slidenum">
              <a:rPr lang="fr-FR" kern="1200" smtClean="0">
                <a:ea typeface="+mn-ea"/>
                <a:cs typeface="+mn-cs"/>
              </a:rPr>
              <a:pPr fontAlgn="base" hangingPunct="1">
                <a:spcBef>
                  <a:spcPct val="0"/>
                </a:spcBef>
                <a:spcAft>
                  <a:spcPct val="0"/>
                </a:spcAft>
                <a:defRPr/>
              </a:pPr>
              <a:t>‹#›</a:t>
            </a:fld>
            <a:endParaRPr lang="fr-FR" kern="1200">
              <a:ea typeface="+mn-ea"/>
              <a:cs typeface="+mn-cs"/>
            </a:endParaRPr>
          </a:p>
        </p:txBody>
      </p:sp>
      <p:sp>
        <p:nvSpPr>
          <p:cNvPr id="3075" name="Rectangle 14"/>
          <p:cNvSpPr>
            <a:spLocks noGrp="1" noChangeArrowheads="1"/>
          </p:cNvSpPr>
          <p:nvPr>
            <p:ph type="title"/>
          </p:nvPr>
        </p:nvSpPr>
        <p:spPr bwMode="auto">
          <a:xfrm>
            <a:off x="0" y="0"/>
            <a:ext cx="24384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le style du titre</a:t>
            </a:r>
          </a:p>
        </p:txBody>
      </p:sp>
      <p:sp>
        <p:nvSpPr>
          <p:cNvPr id="3076" name="Rectangle 15"/>
          <p:cNvSpPr>
            <a:spLocks noGrp="1" noChangeArrowheads="1"/>
          </p:cNvSpPr>
          <p:nvPr>
            <p:ph type="body" idx="1"/>
          </p:nvPr>
        </p:nvSpPr>
        <p:spPr bwMode="auto">
          <a:xfrm>
            <a:off x="1248834" y="3105150"/>
            <a:ext cx="219456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grpSp>
        <p:nvGrpSpPr>
          <p:cNvPr id="3077" name="Group 21"/>
          <p:cNvGrpSpPr>
            <a:grpSpLocks/>
          </p:cNvGrpSpPr>
          <p:nvPr/>
        </p:nvGrpSpPr>
        <p:grpSpPr bwMode="auto">
          <a:xfrm>
            <a:off x="1113369" y="1746253"/>
            <a:ext cx="22487466" cy="47626"/>
            <a:chOff x="287" y="739"/>
            <a:chExt cx="5312" cy="15"/>
          </a:xfrm>
        </p:grpSpPr>
        <p:sp>
          <p:nvSpPr>
            <p:cNvPr id="3078" name="Line 20"/>
            <p:cNvSpPr>
              <a:spLocks noChangeShapeType="1"/>
            </p:cNvSpPr>
            <p:nvPr userDrawn="1"/>
          </p:nvSpPr>
          <p:spPr bwMode="auto">
            <a:xfrm>
              <a:off x="297" y="754"/>
              <a:ext cx="530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defTabSz="1828800" fontAlgn="base" hangingPunct="1">
                <a:spcBef>
                  <a:spcPct val="0"/>
                </a:spcBef>
                <a:spcAft>
                  <a:spcPct val="0"/>
                </a:spcAft>
              </a:pPr>
              <a:endParaRPr lang="en-US" sz="3600" kern="1200">
                <a:solidFill>
                  <a:srgbClr val="000000"/>
                </a:solidFill>
                <a:latin typeface="Arial" pitchFamily="34" charset="0"/>
                <a:ea typeface="+mn-ea"/>
                <a:cs typeface="+mn-cs"/>
              </a:endParaRPr>
            </a:p>
          </p:txBody>
        </p:sp>
        <p:sp>
          <p:nvSpPr>
            <p:cNvPr id="3079" name="Line 18"/>
            <p:cNvSpPr>
              <a:spLocks noChangeShapeType="1"/>
            </p:cNvSpPr>
            <p:nvPr userDrawn="1"/>
          </p:nvSpPr>
          <p:spPr bwMode="auto">
            <a:xfrm flipV="1">
              <a:off x="301" y="739"/>
              <a:ext cx="6" cy="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1828800" fontAlgn="base" hangingPunct="1">
                <a:spcBef>
                  <a:spcPct val="0"/>
                </a:spcBef>
                <a:spcAft>
                  <a:spcPct val="0"/>
                </a:spcAft>
              </a:pPr>
              <a:endParaRPr lang="en-US" sz="3600" kern="1200">
                <a:solidFill>
                  <a:srgbClr val="000000"/>
                </a:solidFill>
                <a:latin typeface="Arial" pitchFamily="34" charset="0"/>
                <a:ea typeface="+mn-ea"/>
                <a:cs typeface="+mn-cs"/>
              </a:endParaRPr>
            </a:p>
          </p:txBody>
        </p:sp>
        <p:sp>
          <p:nvSpPr>
            <p:cNvPr id="3080" name="Line 19"/>
            <p:cNvSpPr>
              <a:spLocks noChangeShapeType="1"/>
            </p:cNvSpPr>
            <p:nvPr userDrawn="1"/>
          </p:nvSpPr>
          <p:spPr bwMode="auto">
            <a:xfrm>
              <a:off x="287" y="744"/>
              <a:ext cx="5302"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pPr defTabSz="1828800" fontAlgn="base" hangingPunct="1">
                <a:spcBef>
                  <a:spcPct val="0"/>
                </a:spcBef>
                <a:spcAft>
                  <a:spcPct val="0"/>
                </a:spcAft>
              </a:pPr>
              <a:endParaRPr lang="en-US" sz="3600" kern="1200">
                <a:solidFill>
                  <a:srgbClr val="000000"/>
                </a:solidFill>
                <a:latin typeface="Arial" pitchFamily="34" charset="0"/>
                <a:ea typeface="+mn-ea"/>
                <a:cs typeface="+mn-cs"/>
              </a:endParaRPr>
            </a:p>
          </p:txBody>
        </p:sp>
      </p:grpSp>
    </p:spTree>
    <p:extLst>
      <p:ext uri="{BB962C8B-B14F-4D97-AF65-F5344CB8AC3E}">
        <p14:creationId xmlns:p14="http://schemas.microsoft.com/office/powerpoint/2010/main" val="404332877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Lst>
  <p:transition/>
  <p:hf hdr="0" ftr="0" dt="0"/>
  <p:txStyles>
    <p:titleStyle>
      <a:lvl1pPr algn="ctr" rtl="0" eaLnBrk="0" fontAlgn="base" hangingPunct="0">
        <a:spcBef>
          <a:spcPct val="0"/>
        </a:spcBef>
        <a:spcAft>
          <a:spcPct val="0"/>
        </a:spcAft>
        <a:defRPr sz="6400" b="1">
          <a:solidFill>
            <a:srgbClr val="0000FF"/>
          </a:solidFill>
          <a:latin typeface="+mj-lt"/>
          <a:ea typeface="+mj-ea"/>
          <a:cs typeface="+mj-cs"/>
        </a:defRPr>
      </a:lvl1pPr>
      <a:lvl2pPr algn="ctr" rtl="0" eaLnBrk="0" fontAlgn="base" hangingPunct="0">
        <a:spcBef>
          <a:spcPct val="0"/>
        </a:spcBef>
        <a:spcAft>
          <a:spcPct val="0"/>
        </a:spcAft>
        <a:defRPr sz="6400" b="1">
          <a:solidFill>
            <a:srgbClr val="0000FF"/>
          </a:solidFill>
          <a:latin typeface="Arial" pitchFamily="34" charset="0"/>
        </a:defRPr>
      </a:lvl2pPr>
      <a:lvl3pPr algn="ctr" rtl="0" eaLnBrk="0" fontAlgn="base" hangingPunct="0">
        <a:spcBef>
          <a:spcPct val="0"/>
        </a:spcBef>
        <a:spcAft>
          <a:spcPct val="0"/>
        </a:spcAft>
        <a:defRPr sz="6400" b="1">
          <a:solidFill>
            <a:srgbClr val="0000FF"/>
          </a:solidFill>
          <a:latin typeface="Arial" pitchFamily="34" charset="0"/>
        </a:defRPr>
      </a:lvl3pPr>
      <a:lvl4pPr algn="ctr" rtl="0" eaLnBrk="0" fontAlgn="base" hangingPunct="0">
        <a:spcBef>
          <a:spcPct val="0"/>
        </a:spcBef>
        <a:spcAft>
          <a:spcPct val="0"/>
        </a:spcAft>
        <a:defRPr sz="6400" b="1">
          <a:solidFill>
            <a:srgbClr val="0000FF"/>
          </a:solidFill>
          <a:latin typeface="Arial" pitchFamily="34" charset="0"/>
        </a:defRPr>
      </a:lvl4pPr>
      <a:lvl5pPr algn="ctr" rtl="0" eaLnBrk="0" fontAlgn="base" hangingPunct="0">
        <a:spcBef>
          <a:spcPct val="0"/>
        </a:spcBef>
        <a:spcAft>
          <a:spcPct val="0"/>
        </a:spcAft>
        <a:defRPr sz="6400" b="1">
          <a:solidFill>
            <a:srgbClr val="0000FF"/>
          </a:solidFill>
          <a:latin typeface="Arial" pitchFamily="34" charset="0"/>
        </a:defRPr>
      </a:lvl5pPr>
      <a:lvl6pPr marL="914400" algn="ctr" rtl="0" fontAlgn="base">
        <a:spcBef>
          <a:spcPct val="0"/>
        </a:spcBef>
        <a:spcAft>
          <a:spcPct val="0"/>
        </a:spcAft>
        <a:defRPr sz="6400" b="1">
          <a:solidFill>
            <a:srgbClr val="0000FF"/>
          </a:solidFill>
          <a:latin typeface="Arial" pitchFamily="34" charset="0"/>
        </a:defRPr>
      </a:lvl6pPr>
      <a:lvl7pPr marL="1828800" algn="ctr" rtl="0" fontAlgn="base">
        <a:spcBef>
          <a:spcPct val="0"/>
        </a:spcBef>
        <a:spcAft>
          <a:spcPct val="0"/>
        </a:spcAft>
        <a:defRPr sz="6400" b="1">
          <a:solidFill>
            <a:srgbClr val="0000FF"/>
          </a:solidFill>
          <a:latin typeface="Arial" pitchFamily="34" charset="0"/>
        </a:defRPr>
      </a:lvl7pPr>
      <a:lvl8pPr marL="2743200" algn="ctr" rtl="0" fontAlgn="base">
        <a:spcBef>
          <a:spcPct val="0"/>
        </a:spcBef>
        <a:spcAft>
          <a:spcPct val="0"/>
        </a:spcAft>
        <a:defRPr sz="6400" b="1">
          <a:solidFill>
            <a:srgbClr val="0000FF"/>
          </a:solidFill>
          <a:latin typeface="Arial" pitchFamily="34" charset="0"/>
        </a:defRPr>
      </a:lvl8pPr>
      <a:lvl9pPr marL="3657600" algn="ctr" rtl="0" fontAlgn="base">
        <a:spcBef>
          <a:spcPct val="0"/>
        </a:spcBef>
        <a:spcAft>
          <a:spcPct val="0"/>
        </a:spcAft>
        <a:defRPr sz="6400" b="1">
          <a:solidFill>
            <a:srgbClr val="0000FF"/>
          </a:solidFill>
          <a:latin typeface="Arial" pitchFamily="34" charset="0"/>
        </a:defRPr>
      </a:lvl9pPr>
    </p:titleStyle>
    <p:bodyStyle>
      <a:lvl1pPr marL="685800" indent="-685800" algn="l" rtl="0" eaLnBrk="0" fontAlgn="base" hangingPunct="0">
        <a:spcBef>
          <a:spcPct val="20000"/>
        </a:spcBef>
        <a:spcAft>
          <a:spcPct val="0"/>
        </a:spcAft>
        <a:buClr>
          <a:schemeClr val="bg2"/>
        </a:buClr>
        <a:buSzPct val="75000"/>
        <a:defRPr sz="6400">
          <a:solidFill>
            <a:schemeClr val="tx1"/>
          </a:solidFill>
          <a:latin typeface="+mn-lt"/>
          <a:ea typeface="+mn-ea"/>
          <a:cs typeface="+mn-cs"/>
        </a:defRPr>
      </a:lvl1pPr>
      <a:lvl2pPr marL="1485900" indent="-571500" algn="l" rtl="0" eaLnBrk="0" fontAlgn="base" hangingPunct="0">
        <a:spcBef>
          <a:spcPct val="20000"/>
        </a:spcBef>
        <a:spcAft>
          <a:spcPct val="0"/>
        </a:spcAft>
        <a:buClr>
          <a:schemeClr val="accent2"/>
        </a:buClr>
        <a:buSzPct val="80000"/>
        <a:buFont typeface="Wingdings" pitchFamily="2" charset="2"/>
        <a:defRPr sz="5600">
          <a:solidFill>
            <a:schemeClr val="tx1"/>
          </a:solidFill>
          <a:latin typeface="+mn-lt"/>
        </a:defRPr>
      </a:lvl2pPr>
      <a:lvl3pPr marL="2286000" indent="-457200" algn="l" rtl="0" eaLnBrk="0" fontAlgn="base" hangingPunct="0">
        <a:spcBef>
          <a:spcPct val="20000"/>
        </a:spcBef>
        <a:spcAft>
          <a:spcPct val="0"/>
        </a:spcAft>
        <a:buClr>
          <a:schemeClr val="bg2"/>
        </a:buClr>
        <a:buSzPct val="65000"/>
        <a:buFont typeface="Wingdings" pitchFamily="2" charset="2"/>
        <a:defRPr sz="4800">
          <a:solidFill>
            <a:schemeClr val="tx1"/>
          </a:solidFill>
          <a:latin typeface="+mn-lt"/>
        </a:defRPr>
      </a:lvl3pPr>
      <a:lvl4pPr marL="3200400" indent="-457200" algn="l" rtl="0" eaLnBrk="0" fontAlgn="base" hangingPunct="0">
        <a:spcBef>
          <a:spcPct val="20000"/>
        </a:spcBef>
        <a:spcAft>
          <a:spcPct val="0"/>
        </a:spcAft>
        <a:buClr>
          <a:schemeClr val="accent2"/>
        </a:buClr>
        <a:buSzPct val="70000"/>
        <a:buFont typeface="Wingdings" pitchFamily="2" charset="2"/>
        <a:defRPr sz="4000">
          <a:solidFill>
            <a:schemeClr val="tx1"/>
          </a:solidFill>
          <a:latin typeface="+mn-lt"/>
        </a:defRPr>
      </a:lvl4pPr>
      <a:lvl5pPr marL="4114800" indent="-457200" algn="l" rtl="0" eaLnBrk="0" fontAlgn="base" hangingPunct="0">
        <a:spcBef>
          <a:spcPct val="20000"/>
        </a:spcBef>
        <a:spcAft>
          <a:spcPct val="0"/>
        </a:spcAft>
        <a:buClr>
          <a:schemeClr val="bg2"/>
        </a:buClr>
        <a:buFont typeface="Wingdings" pitchFamily="2" charset="2"/>
        <a:defRPr sz="4000">
          <a:solidFill>
            <a:schemeClr val="tx1"/>
          </a:solidFill>
          <a:latin typeface="+mn-lt"/>
        </a:defRPr>
      </a:lvl5pPr>
      <a:lvl6pPr marL="5029200" indent="-457200" algn="l" rtl="0" fontAlgn="base">
        <a:spcBef>
          <a:spcPct val="20000"/>
        </a:spcBef>
        <a:spcAft>
          <a:spcPct val="0"/>
        </a:spcAft>
        <a:buClr>
          <a:schemeClr val="bg2"/>
        </a:buClr>
        <a:buFont typeface="Wingdings" pitchFamily="2" charset="2"/>
        <a:defRPr sz="4000">
          <a:solidFill>
            <a:schemeClr val="tx1"/>
          </a:solidFill>
          <a:latin typeface="+mn-lt"/>
        </a:defRPr>
      </a:lvl6pPr>
      <a:lvl7pPr marL="5943600" indent="-457200" algn="l" rtl="0" fontAlgn="base">
        <a:spcBef>
          <a:spcPct val="20000"/>
        </a:spcBef>
        <a:spcAft>
          <a:spcPct val="0"/>
        </a:spcAft>
        <a:buClr>
          <a:schemeClr val="bg2"/>
        </a:buClr>
        <a:buFont typeface="Wingdings" pitchFamily="2" charset="2"/>
        <a:defRPr sz="4000">
          <a:solidFill>
            <a:schemeClr val="tx1"/>
          </a:solidFill>
          <a:latin typeface="+mn-lt"/>
        </a:defRPr>
      </a:lvl7pPr>
      <a:lvl8pPr marL="6858000" indent="-457200" algn="l" rtl="0" fontAlgn="base">
        <a:spcBef>
          <a:spcPct val="20000"/>
        </a:spcBef>
        <a:spcAft>
          <a:spcPct val="0"/>
        </a:spcAft>
        <a:buClr>
          <a:schemeClr val="bg2"/>
        </a:buClr>
        <a:buFont typeface="Wingdings" pitchFamily="2" charset="2"/>
        <a:defRPr sz="4000">
          <a:solidFill>
            <a:schemeClr val="tx1"/>
          </a:solidFill>
          <a:latin typeface="+mn-lt"/>
        </a:defRPr>
      </a:lvl8pPr>
      <a:lvl9pPr marL="7772400" indent="-457200" algn="l" rtl="0" fontAlgn="base">
        <a:spcBef>
          <a:spcPct val="20000"/>
        </a:spcBef>
        <a:spcAft>
          <a:spcPct val="0"/>
        </a:spcAft>
        <a:buClr>
          <a:schemeClr val="bg2"/>
        </a:buClr>
        <a:buFont typeface="Wingdings" pitchFamily="2" charset="2"/>
        <a:defRPr sz="4000">
          <a:solidFill>
            <a:schemeClr val="tx1"/>
          </a:solidFill>
          <a:latin typeface="+mn-lt"/>
        </a:defRPr>
      </a:lvl9pPr>
    </p:bodyStyle>
    <p:otherStyle>
      <a:defPPr>
        <a:defRPr lang="da-DK"/>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197059" name="Rectangle 3"/>
          <p:cNvSpPr>
            <a:spLocks noGrp="1" noChangeArrowheads="1"/>
          </p:cNvSpPr>
          <p:nvPr>
            <p:ph type="sldNum" sz="quarter" idx="4"/>
          </p:nvPr>
        </p:nvSpPr>
        <p:spPr bwMode="auto">
          <a:xfrm>
            <a:off x="18694400" y="12801600"/>
            <a:ext cx="5689600" cy="914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2400">
                <a:solidFill>
                  <a:schemeClr val="bg1">
                    <a:lumMod val="50000"/>
                  </a:schemeClr>
                </a:solidFill>
                <a:latin typeface="Arial Black" pitchFamily="34" charset="0"/>
              </a:defRPr>
            </a:lvl1pPr>
          </a:lstStyle>
          <a:p>
            <a:pPr fontAlgn="base" hangingPunct="1">
              <a:spcBef>
                <a:spcPct val="0"/>
              </a:spcBef>
              <a:spcAft>
                <a:spcPct val="0"/>
              </a:spcAft>
              <a:defRPr/>
            </a:pPr>
            <a:fld id="{409A9081-FC70-4A98-9619-29973CD648FD}" type="slidenum">
              <a:rPr lang="fr-FR" kern="1200" smtClean="0">
                <a:solidFill>
                  <a:srgbClr val="FFFFFF">
                    <a:lumMod val="50000"/>
                  </a:srgbClr>
                </a:solidFill>
                <a:ea typeface="+mn-ea"/>
                <a:cs typeface="+mn-cs"/>
              </a:rPr>
              <a:pPr fontAlgn="base" hangingPunct="1">
                <a:spcBef>
                  <a:spcPct val="0"/>
                </a:spcBef>
                <a:spcAft>
                  <a:spcPct val="0"/>
                </a:spcAft>
                <a:defRPr/>
              </a:pPr>
              <a:t>‹#›</a:t>
            </a:fld>
            <a:endParaRPr lang="fr-FR" kern="1200" dirty="0">
              <a:solidFill>
                <a:srgbClr val="FFFFFF">
                  <a:lumMod val="50000"/>
                </a:srgbClr>
              </a:solidFill>
              <a:ea typeface="+mn-ea"/>
              <a:cs typeface="+mn-cs"/>
            </a:endParaRPr>
          </a:p>
        </p:txBody>
      </p:sp>
      <p:sp>
        <p:nvSpPr>
          <p:cNvPr id="3075" name="Rectangle 14"/>
          <p:cNvSpPr>
            <a:spLocks noGrp="1" noChangeArrowheads="1"/>
          </p:cNvSpPr>
          <p:nvPr>
            <p:ph type="title"/>
          </p:nvPr>
        </p:nvSpPr>
        <p:spPr bwMode="auto">
          <a:xfrm>
            <a:off x="0" y="368300"/>
            <a:ext cx="24384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dirty="0" smtClean="0"/>
              <a:t>Cliquez pour le style du titre</a:t>
            </a:r>
          </a:p>
        </p:txBody>
      </p:sp>
      <p:sp>
        <p:nvSpPr>
          <p:cNvPr id="3076" name="Rectangle 15"/>
          <p:cNvSpPr>
            <a:spLocks noGrp="1" noChangeArrowheads="1"/>
          </p:cNvSpPr>
          <p:nvPr>
            <p:ph type="body" idx="1"/>
          </p:nvPr>
        </p:nvSpPr>
        <p:spPr bwMode="auto">
          <a:xfrm>
            <a:off x="1248834" y="3105150"/>
            <a:ext cx="219456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Tree>
    <p:extLst>
      <p:ext uri="{BB962C8B-B14F-4D97-AF65-F5344CB8AC3E}">
        <p14:creationId xmlns:p14="http://schemas.microsoft.com/office/powerpoint/2010/main" val="242087434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Lst>
  <p:transition/>
  <p:hf hdr="0" ftr="0" dt="0"/>
  <p:txStyles>
    <p:titleStyle>
      <a:lvl1pPr algn="ctr" rtl="0" eaLnBrk="0" fontAlgn="base" hangingPunct="0">
        <a:spcBef>
          <a:spcPct val="0"/>
        </a:spcBef>
        <a:spcAft>
          <a:spcPct val="0"/>
        </a:spcAft>
        <a:defRPr sz="6400" b="1">
          <a:solidFill>
            <a:schemeClr val="bg1"/>
          </a:solidFill>
          <a:latin typeface="+mj-lt"/>
          <a:ea typeface="+mj-ea"/>
          <a:cs typeface="+mj-cs"/>
        </a:defRPr>
      </a:lvl1pPr>
      <a:lvl2pPr algn="ctr" rtl="0" eaLnBrk="0" fontAlgn="base" hangingPunct="0">
        <a:spcBef>
          <a:spcPct val="0"/>
        </a:spcBef>
        <a:spcAft>
          <a:spcPct val="0"/>
        </a:spcAft>
        <a:defRPr sz="6400" b="1">
          <a:solidFill>
            <a:srgbClr val="0000FF"/>
          </a:solidFill>
          <a:latin typeface="Arial" pitchFamily="34" charset="0"/>
        </a:defRPr>
      </a:lvl2pPr>
      <a:lvl3pPr algn="ctr" rtl="0" eaLnBrk="0" fontAlgn="base" hangingPunct="0">
        <a:spcBef>
          <a:spcPct val="0"/>
        </a:spcBef>
        <a:spcAft>
          <a:spcPct val="0"/>
        </a:spcAft>
        <a:defRPr sz="6400" b="1">
          <a:solidFill>
            <a:srgbClr val="0000FF"/>
          </a:solidFill>
          <a:latin typeface="Arial" pitchFamily="34" charset="0"/>
        </a:defRPr>
      </a:lvl3pPr>
      <a:lvl4pPr algn="ctr" rtl="0" eaLnBrk="0" fontAlgn="base" hangingPunct="0">
        <a:spcBef>
          <a:spcPct val="0"/>
        </a:spcBef>
        <a:spcAft>
          <a:spcPct val="0"/>
        </a:spcAft>
        <a:defRPr sz="6400" b="1">
          <a:solidFill>
            <a:srgbClr val="0000FF"/>
          </a:solidFill>
          <a:latin typeface="Arial" pitchFamily="34" charset="0"/>
        </a:defRPr>
      </a:lvl4pPr>
      <a:lvl5pPr algn="ctr" rtl="0" eaLnBrk="0" fontAlgn="base" hangingPunct="0">
        <a:spcBef>
          <a:spcPct val="0"/>
        </a:spcBef>
        <a:spcAft>
          <a:spcPct val="0"/>
        </a:spcAft>
        <a:defRPr sz="6400" b="1">
          <a:solidFill>
            <a:srgbClr val="0000FF"/>
          </a:solidFill>
          <a:latin typeface="Arial" pitchFamily="34" charset="0"/>
        </a:defRPr>
      </a:lvl5pPr>
      <a:lvl6pPr marL="914400" algn="ctr" rtl="0" fontAlgn="base">
        <a:spcBef>
          <a:spcPct val="0"/>
        </a:spcBef>
        <a:spcAft>
          <a:spcPct val="0"/>
        </a:spcAft>
        <a:defRPr sz="6400" b="1">
          <a:solidFill>
            <a:srgbClr val="0000FF"/>
          </a:solidFill>
          <a:latin typeface="Arial" pitchFamily="34" charset="0"/>
        </a:defRPr>
      </a:lvl6pPr>
      <a:lvl7pPr marL="1828800" algn="ctr" rtl="0" fontAlgn="base">
        <a:spcBef>
          <a:spcPct val="0"/>
        </a:spcBef>
        <a:spcAft>
          <a:spcPct val="0"/>
        </a:spcAft>
        <a:defRPr sz="6400" b="1">
          <a:solidFill>
            <a:srgbClr val="0000FF"/>
          </a:solidFill>
          <a:latin typeface="Arial" pitchFamily="34" charset="0"/>
        </a:defRPr>
      </a:lvl7pPr>
      <a:lvl8pPr marL="2743200" algn="ctr" rtl="0" fontAlgn="base">
        <a:spcBef>
          <a:spcPct val="0"/>
        </a:spcBef>
        <a:spcAft>
          <a:spcPct val="0"/>
        </a:spcAft>
        <a:defRPr sz="6400" b="1">
          <a:solidFill>
            <a:srgbClr val="0000FF"/>
          </a:solidFill>
          <a:latin typeface="Arial" pitchFamily="34" charset="0"/>
        </a:defRPr>
      </a:lvl8pPr>
      <a:lvl9pPr marL="3657600" algn="ctr" rtl="0" fontAlgn="base">
        <a:spcBef>
          <a:spcPct val="0"/>
        </a:spcBef>
        <a:spcAft>
          <a:spcPct val="0"/>
        </a:spcAft>
        <a:defRPr sz="6400" b="1">
          <a:solidFill>
            <a:srgbClr val="0000FF"/>
          </a:solidFill>
          <a:latin typeface="Arial" pitchFamily="34" charset="0"/>
        </a:defRPr>
      </a:lvl9pPr>
    </p:titleStyle>
    <p:bodyStyle>
      <a:lvl1pPr marL="685800" indent="-685800" algn="l" rtl="0" eaLnBrk="0" fontAlgn="base" hangingPunct="0">
        <a:spcBef>
          <a:spcPct val="20000"/>
        </a:spcBef>
        <a:spcAft>
          <a:spcPct val="0"/>
        </a:spcAft>
        <a:buClr>
          <a:schemeClr val="bg2"/>
        </a:buClr>
        <a:buSzPct val="75000"/>
        <a:defRPr sz="6400">
          <a:solidFill>
            <a:schemeClr val="bg1"/>
          </a:solidFill>
          <a:latin typeface="+mn-lt"/>
          <a:ea typeface="+mn-ea"/>
          <a:cs typeface="+mn-cs"/>
        </a:defRPr>
      </a:lvl1pPr>
      <a:lvl2pPr marL="1485900" indent="-571500" algn="l" rtl="0" eaLnBrk="0" fontAlgn="base" hangingPunct="0">
        <a:spcBef>
          <a:spcPct val="20000"/>
        </a:spcBef>
        <a:spcAft>
          <a:spcPct val="0"/>
        </a:spcAft>
        <a:buClr>
          <a:schemeClr val="accent2"/>
        </a:buClr>
        <a:buSzPct val="80000"/>
        <a:buFont typeface="Wingdings" pitchFamily="2" charset="2"/>
        <a:defRPr sz="5600">
          <a:solidFill>
            <a:schemeClr val="bg1"/>
          </a:solidFill>
          <a:latin typeface="+mn-lt"/>
        </a:defRPr>
      </a:lvl2pPr>
      <a:lvl3pPr marL="2286000" indent="-457200" algn="l" rtl="0" eaLnBrk="0" fontAlgn="base" hangingPunct="0">
        <a:spcBef>
          <a:spcPct val="20000"/>
        </a:spcBef>
        <a:spcAft>
          <a:spcPct val="0"/>
        </a:spcAft>
        <a:buClr>
          <a:schemeClr val="bg2"/>
        </a:buClr>
        <a:buSzPct val="65000"/>
        <a:buFont typeface="Wingdings" pitchFamily="2" charset="2"/>
        <a:defRPr sz="4800">
          <a:solidFill>
            <a:schemeClr val="bg1"/>
          </a:solidFill>
          <a:latin typeface="+mn-lt"/>
        </a:defRPr>
      </a:lvl3pPr>
      <a:lvl4pPr marL="3200400" indent="-457200" algn="l" rtl="0" eaLnBrk="0" fontAlgn="base" hangingPunct="0">
        <a:spcBef>
          <a:spcPct val="20000"/>
        </a:spcBef>
        <a:spcAft>
          <a:spcPct val="0"/>
        </a:spcAft>
        <a:buClr>
          <a:schemeClr val="accent2"/>
        </a:buClr>
        <a:buSzPct val="70000"/>
        <a:buFont typeface="Wingdings" pitchFamily="2" charset="2"/>
        <a:defRPr sz="4000">
          <a:solidFill>
            <a:schemeClr val="bg1"/>
          </a:solidFill>
          <a:latin typeface="+mn-lt"/>
        </a:defRPr>
      </a:lvl4pPr>
      <a:lvl5pPr marL="4114800" indent="-457200" algn="l" rtl="0" eaLnBrk="0" fontAlgn="base" hangingPunct="0">
        <a:spcBef>
          <a:spcPct val="20000"/>
        </a:spcBef>
        <a:spcAft>
          <a:spcPct val="0"/>
        </a:spcAft>
        <a:buClr>
          <a:schemeClr val="bg2"/>
        </a:buClr>
        <a:buFont typeface="Wingdings" pitchFamily="2" charset="2"/>
        <a:defRPr sz="4000">
          <a:solidFill>
            <a:schemeClr val="bg1"/>
          </a:solidFill>
          <a:latin typeface="+mn-lt"/>
        </a:defRPr>
      </a:lvl5pPr>
      <a:lvl6pPr marL="5029200" indent="-457200" algn="l" rtl="0" fontAlgn="base">
        <a:spcBef>
          <a:spcPct val="20000"/>
        </a:spcBef>
        <a:spcAft>
          <a:spcPct val="0"/>
        </a:spcAft>
        <a:buClr>
          <a:schemeClr val="bg2"/>
        </a:buClr>
        <a:buFont typeface="Wingdings" pitchFamily="2" charset="2"/>
        <a:defRPr sz="4000">
          <a:solidFill>
            <a:schemeClr val="tx1"/>
          </a:solidFill>
          <a:latin typeface="+mn-lt"/>
        </a:defRPr>
      </a:lvl6pPr>
      <a:lvl7pPr marL="5943600" indent="-457200" algn="l" rtl="0" fontAlgn="base">
        <a:spcBef>
          <a:spcPct val="20000"/>
        </a:spcBef>
        <a:spcAft>
          <a:spcPct val="0"/>
        </a:spcAft>
        <a:buClr>
          <a:schemeClr val="bg2"/>
        </a:buClr>
        <a:buFont typeface="Wingdings" pitchFamily="2" charset="2"/>
        <a:defRPr sz="4000">
          <a:solidFill>
            <a:schemeClr val="tx1"/>
          </a:solidFill>
          <a:latin typeface="+mn-lt"/>
        </a:defRPr>
      </a:lvl7pPr>
      <a:lvl8pPr marL="6858000" indent="-457200" algn="l" rtl="0" fontAlgn="base">
        <a:spcBef>
          <a:spcPct val="20000"/>
        </a:spcBef>
        <a:spcAft>
          <a:spcPct val="0"/>
        </a:spcAft>
        <a:buClr>
          <a:schemeClr val="bg2"/>
        </a:buClr>
        <a:buFont typeface="Wingdings" pitchFamily="2" charset="2"/>
        <a:defRPr sz="4000">
          <a:solidFill>
            <a:schemeClr val="tx1"/>
          </a:solidFill>
          <a:latin typeface="+mn-lt"/>
        </a:defRPr>
      </a:lvl8pPr>
      <a:lvl9pPr marL="7772400" indent="-457200" algn="l" rtl="0" fontAlgn="base">
        <a:spcBef>
          <a:spcPct val="20000"/>
        </a:spcBef>
        <a:spcAft>
          <a:spcPct val="0"/>
        </a:spcAft>
        <a:buClr>
          <a:schemeClr val="bg2"/>
        </a:buClr>
        <a:buFont typeface="Wingdings" pitchFamily="2" charset="2"/>
        <a:defRPr sz="4000">
          <a:solidFill>
            <a:schemeClr val="tx1"/>
          </a:solidFill>
          <a:latin typeface="+mn-lt"/>
        </a:defRPr>
      </a:lvl9pPr>
    </p:bodyStyle>
    <p:otherStyle>
      <a:defPPr>
        <a:defRPr lang="da-DK"/>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6C6C6"/>
            </a:gs>
            <a:gs pos="50000">
              <a:schemeClr val="bg1"/>
            </a:gs>
            <a:gs pos="100000">
              <a:srgbClr val="C6C6C6"/>
            </a:gs>
          </a:gsLst>
          <a:lin ang="5400000" scaled="1"/>
        </a:gradFill>
        <a:effectLst/>
      </p:bgPr>
    </p:bg>
    <p:spTree>
      <p:nvGrpSpPr>
        <p:cNvPr id="1" name=""/>
        <p:cNvGrpSpPr/>
        <p:nvPr/>
      </p:nvGrpSpPr>
      <p:grpSpPr>
        <a:xfrm>
          <a:off x="0" y="0"/>
          <a:ext cx="0" cy="0"/>
          <a:chOff x="0" y="0"/>
          <a:chExt cx="0" cy="0"/>
        </a:xfrm>
      </p:grpSpPr>
      <p:sp>
        <p:nvSpPr>
          <p:cNvPr id="1197059" name="Rectangle 3"/>
          <p:cNvSpPr>
            <a:spLocks noGrp="1" noChangeArrowheads="1"/>
          </p:cNvSpPr>
          <p:nvPr>
            <p:ph type="sldNum" sz="quarter" idx="4"/>
          </p:nvPr>
        </p:nvSpPr>
        <p:spPr bwMode="auto">
          <a:xfrm>
            <a:off x="18694400" y="12801600"/>
            <a:ext cx="5689600" cy="914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2400">
                <a:solidFill>
                  <a:srgbClr val="000000"/>
                </a:solidFill>
                <a:latin typeface="Arial Black" pitchFamily="34" charset="0"/>
              </a:defRPr>
            </a:lvl1pPr>
          </a:lstStyle>
          <a:p>
            <a:pPr fontAlgn="base" hangingPunct="1">
              <a:spcBef>
                <a:spcPct val="0"/>
              </a:spcBef>
              <a:spcAft>
                <a:spcPct val="0"/>
              </a:spcAft>
              <a:defRPr/>
            </a:pPr>
            <a:fld id="{409A9081-FC70-4A98-9619-29973CD648FD}" type="slidenum">
              <a:rPr lang="fr-FR" kern="1200" smtClean="0">
                <a:ea typeface="+mn-ea"/>
                <a:cs typeface="+mn-cs"/>
              </a:rPr>
              <a:pPr fontAlgn="base" hangingPunct="1">
                <a:spcBef>
                  <a:spcPct val="0"/>
                </a:spcBef>
                <a:spcAft>
                  <a:spcPct val="0"/>
                </a:spcAft>
                <a:defRPr/>
              </a:pPr>
              <a:t>‹#›</a:t>
            </a:fld>
            <a:endParaRPr lang="fr-FR" kern="1200">
              <a:ea typeface="+mn-ea"/>
              <a:cs typeface="+mn-cs"/>
            </a:endParaRPr>
          </a:p>
        </p:txBody>
      </p:sp>
      <p:sp>
        <p:nvSpPr>
          <p:cNvPr id="3075" name="Rectangle 14"/>
          <p:cNvSpPr>
            <a:spLocks noGrp="1" noChangeArrowheads="1"/>
          </p:cNvSpPr>
          <p:nvPr>
            <p:ph type="title"/>
          </p:nvPr>
        </p:nvSpPr>
        <p:spPr bwMode="auto">
          <a:xfrm>
            <a:off x="0" y="0"/>
            <a:ext cx="24384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le style du titre</a:t>
            </a:r>
          </a:p>
        </p:txBody>
      </p:sp>
      <p:sp>
        <p:nvSpPr>
          <p:cNvPr id="3076" name="Rectangle 15"/>
          <p:cNvSpPr>
            <a:spLocks noGrp="1" noChangeArrowheads="1"/>
          </p:cNvSpPr>
          <p:nvPr>
            <p:ph type="body" idx="1"/>
          </p:nvPr>
        </p:nvSpPr>
        <p:spPr bwMode="auto">
          <a:xfrm>
            <a:off x="1248834" y="3105150"/>
            <a:ext cx="219456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grpSp>
        <p:nvGrpSpPr>
          <p:cNvPr id="3077" name="Group 21"/>
          <p:cNvGrpSpPr>
            <a:grpSpLocks/>
          </p:cNvGrpSpPr>
          <p:nvPr/>
        </p:nvGrpSpPr>
        <p:grpSpPr bwMode="auto">
          <a:xfrm>
            <a:off x="1113369" y="1746253"/>
            <a:ext cx="22487466" cy="47626"/>
            <a:chOff x="287" y="739"/>
            <a:chExt cx="5312" cy="15"/>
          </a:xfrm>
        </p:grpSpPr>
        <p:sp>
          <p:nvSpPr>
            <p:cNvPr id="3078" name="Line 20"/>
            <p:cNvSpPr>
              <a:spLocks noChangeShapeType="1"/>
            </p:cNvSpPr>
            <p:nvPr userDrawn="1"/>
          </p:nvSpPr>
          <p:spPr bwMode="auto">
            <a:xfrm>
              <a:off x="297" y="754"/>
              <a:ext cx="530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defTabSz="1828800" fontAlgn="base" hangingPunct="1">
                <a:spcBef>
                  <a:spcPct val="0"/>
                </a:spcBef>
                <a:spcAft>
                  <a:spcPct val="0"/>
                </a:spcAft>
              </a:pPr>
              <a:endParaRPr lang="en-US" sz="3600" kern="1200">
                <a:solidFill>
                  <a:srgbClr val="000000"/>
                </a:solidFill>
                <a:latin typeface="Arial" pitchFamily="34" charset="0"/>
                <a:ea typeface="+mn-ea"/>
                <a:cs typeface="+mn-cs"/>
              </a:endParaRPr>
            </a:p>
          </p:txBody>
        </p:sp>
        <p:sp>
          <p:nvSpPr>
            <p:cNvPr id="3079" name="Line 18"/>
            <p:cNvSpPr>
              <a:spLocks noChangeShapeType="1"/>
            </p:cNvSpPr>
            <p:nvPr userDrawn="1"/>
          </p:nvSpPr>
          <p:spPr bwMode="auto">
            <a:xfrm flipV="1">
              <a:off x="301" y="739"/>
              <a:ext cx="6" cy="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1828800" fontAlgn="base" hangingPunct="1">
                <a:spcBef>
                  <a:spcPct val="0"/>
                </a:spcBef>
                <a:spcAft>
                  <a:spcPct val="0"/>
                </a:spcAft>
              </a:pPr>
              <a:endParaRPr lang="en-US" sz="3600" kern="1200">
                <a:solidFill>
                  <a:srgbClr val="000000"/>
                </a:solidFill>
                <a:latin typeface="Arial" pitchFamily="34" charset="0"/>
                <a:ea typeface="+mn-ea"/>
                <a:cs typeface="+mn-cs"/>
              </a:endParaRPr>
            </a:p>
          </p:txBody>
        </p:sp>
        <p:sp>
          <p:nvSpPr>
            <p:cNvPr id="3080" name="Line 19"/>
            <p:cNvSpPr>
              <a:spLocks noChangeShapeType="1"/>
            </p:cNvSpPr>
            <p:nvPr userDrawn="1"/>
          </p:nvSpPr>
          <p:spPr bwMode="auto">
            <a:xfrm>
              <a:off x="287" y="744"/>
              <a:ext cx="5302"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pPr defTabSz="1828800" fontAlgn="base" hangingPunct="1">
                <a:spcBef>
                  <a:spcPct val="0"/>
                </a:spcBef>
                <a:spcAft>
                  <a:spcPct val="0"/>
                </a:spcAft>
              </a:pPr>
              <a:endParaRPr lang="en-US" sz="3600" kern="1200">
                <a:solidFill>
                  <a:srgbClr val="000000"/>
                </a:solidFill>
                <a:latin typeface="Arial" pitchFamily="34" charset="0"/>
                <a:ea typeface="+mn-ea"/>
                <a:cs typeface="+mn-cs"/>
              </a:endParaRPr>
            </a:p>
          </p:txBody>
        </p:sp>
      </p:grpSp>
    </p:spTree>
    <p:extLst>
      <p:ext uri="{BB962C8B-B14F-4D97-AF65-F5344CB8AC3E}">
        <p14:creationId xmlns:p14="http://schemas.microsoft.com/office/powerpoint/2010/main" val="3106142070"/>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transition/>
  <p:hf hdr="0" ftr="0" dt="0"/>
  <p:txStyles>
    <p:titleStyle>
      <a:lvl1pPr algn="ctr" rtl="0" eaLnBrk="0" fontAlgn="base" hangingPunct="0">
        <a:spcBef>
          <a:spcPct val="0"/>
        </a:spcBef>
        <a:spcAft>
          <a:spcPct val="0"/>
        </a:spcAft>
        <a:defRPr sz="6400" b="1">
          <a:solidFill>
            <a:srgbClr val="0000FF"/>
          </a:solidFill>
          <a:latin typeface="+mj-lt"/>
          <a:ea typeface="+mj-ea"/>
          <a:cs typeface="+mj-cs"/>
        </a:defRPr>
      </a:lvl1pPr>
      <a:lvl2pPr algn="ctr" rtl="0" eaLnBrk="0" fontAlgn="base" hangingPunct="0">
        <a:spcBef>
          <a:spcPct val="0"/>
        </a:spcBef>
        <a:spcAft>
          <a:spcPct val="0"/>
        </a:spcAft>
        <a:defRPr sz="6400" b="1">
          <a:solidFill>
            <a:srgbClr val="0000FF"/>
          </a:solidFill>
          <a:latin typeface="Arial" pitchFamily="34" charset="0"/>
        </a:defRPr>
      </a:lvl2pPr>
      <a:lvl3pPr algn="ctr" rtl="0" eaLnBrk="0" fontAlgn="base" hangingPunct="0">
        <a:spcBef>
          <a:spcPct val="0"/>
        </a:spcBef>
        <a:spcAft>
          <a:spcPct val="0"/>
        </a:spcAft>
        <a:defRPr sz="6400" b="1">
          <a:solidFill>
            <a:srgbClr val="0000FF"/>
          </a:solidFill>
          <a:latin typeface="Arial" pitchFamily="34" charset="0"/>
        </a:defRPr>
      </a:lvl3pPr>
      <a:lvl4pPr algn="ctr" rtl="0" eaLnBrk="0" fontAlgn="base" hangingPunct="0">
        <a:spcBef>
          <a:spcPct val="0"/>
        </a:spcBef>
        <a:spcAft>
          <a:spcPct val="0"/>
        </a:spcAft>
        <a:defRPr sz="6400" b="1">
          <a:solidFill>
            <a:srgbClr val="0000FF"/>
          </a:solidFill>
          <a:latin typeface="Arial" pitchFamily="34" charset="0"/>
        </a:defRPr>
      </a:lvl4pPr>
      <a:lvl5pPr algn="ctr" rtl="0" eaLnBrk="0" fontAlgn="base" hangingPunct="0">
        <a:spcBef>
          <a:spcPct val="0"/>
        </a:spcBef>
        <a:spcAft>
          <a:spcPct val="0"/>
        </a:spcAft>
        <a:defRPr sz="6400" b="1">
          <a:solidFill>
            <a:srgbClr val="0000FF"/>
          </a:solidFill>
          <a:latin typeface="Arial" pitchFamily="34" charset="0"/>
        </a:defRPr>
      </a:lvl5pPr>
      <a:lvl6pPr marL="914400" algn="ctr" rtl="0" fontAlgn="base">
        <a:spcBef>
          <a:spcPct val="0"/>
        </a:spcBef>
        <a:spcAft>
          <a:spcPct val="0"/>
        </a:spcAft>
        <a:defRPr sz="6400" b="1">
          <a:solidFill>
            <a:srgbClr val="0000FF"/>
          </a:solidFill>
          <a:latin typeface="Arial" pitchFamily="34" charset="0"/>
        </a:defRPr>
      </a:lvl6pPr>
      <a:lvl7pPr marL="1828800" algn="ctr" rtl="0" fontAlgn="base">
        <a:spcBef>
          <a:spcPct val="0"/>
        </a:spcBef>
        <a:spcAft>
          <a:spcPct val="0"/>
        </a:spcAft>
        <a:defRPr sz="6400" b="1">
          <a:solidFill>
            <a:srgbClr val="0000FF"/>
          </a:solidFill>
          <a:latin typeface="Arial" pitchFamily="34" charset="0"/>
        </a:defRPr>
      </a:lvl7pPr>
      <a:lvl8pPr marL="2743200" algn="ctr" rtl="0" fontAlgn="base">
        <a:spcBef>
          <a:spcPct val="0"/>
        </a:spcBef>
        <a:spcAft>
          <a:spcPct val="0"/>
        </a:spcAft>
        <a:defRPr sz="6400" b="1">
          <a:solidFill>
            <a:srgbClr val="0000FF"/>
          </a:solidFill>
          <a:latin typeface="Arial" pitchFamily="34" charset="0"/>
        </a:defRPr>
      </a:lvl8pPr>
      <a:lvl9pPr marL="3657600" algn="ctr" rtl="0" fontAlgn="base">
        <a:spcBef>
          <a:spcPct val="0"/>
        </a:spcBef>
        <a:spcAft>
          <a:spcPct val="0"/>
        </a:spcAft>
        <a:defRPr sz="6400" b="1">
          <a:solidFill>
            <a:srgbClr val="0000FF"/>
          </a:solidFill>
          <a:latin typeface="Arial" pitchFamily="34" charset="0"/>
        </a:defRPr>
      </a:lvl9pPr>
    </p:titleStyle>
    <p:bodyStyle>
      <a:lvl1pPr marL="685800" indent="-685800" algn="l" rtl="0" eaLnBrk="0" fontAlgn="base" hangingPunct="0">
        <a:spcBef>
          <a:spcPct val="20000"/>
        </a:spcBef>
        <a:spcAft>
          <a:spcPct val="0"/>
        </a:spcAft>
        <a:buClr>
          <a:schemeClr val="bg2"/>
        </a:buClr>
        <a:buSzPct val="75000"/>
        <a:defRPr sz="6400">
          <a:solidFill>
            <a:schemeClr val="tx1"/>
          </a:solidFill>
          <a:latin typeface="+mn-lt"/>
          <a:ea typeface="+mn-ea"/>
          <a:cs typeface="+mn-cs"/>
        </a:defRPr>
      </a:lvl1pPr>
      <a:lvl2pPr marL="1485900" indent="-571500" algn="l" rtl="0" eaLnBrk="0" fontAlgn="base" hangingPunct="0">
        <a:spcBef>
          <a:spcPct val="20000"/>
        </a:spcBef>
        <a:spcAft>
          <a:spcPct val="0"/>
        </a:spcAft>
        <a:buClr>
          <a:schemeClr val="accent2"/>
        </a:buClr>
        <a:buSzPct val="80000"/>
        <a:buFont typeface="Wingdings" pitchFamily="2" charset="2"/>
        <a:defRPr sz="5600">
          <a:solidFill>
            <a:schemeClr val="tx1"/>
          </a:solidFill>
          <a:latin typeface="+mn-lt"/>
        </a:defRPr>
      </a:lvl2pPr>
      <a:lvl3pPr marL="2286000" indent="-457200" algn="l" rtl="0" eaLnBrk="0" fontAlgn="base" hangingPunct="0">
        <a:spcBef>
          <a:spcPct val="20000"/>
        </a:spcBef>
        <a:spcAft>
          <a:spcPct val="0"/>
        </a:spcAft>
        <a:buClr>
          <a:schemeClr val="bg2"/>
        </a:buClr>
        <a:buSzPct val="65000"/>
        <a:buFont typeface="Wingdings" pitchFamily="2" charset="2"/>
        <a:defRPr sz="4800">
          <a:solidFill>
            <a:schemeClr val="tx1"/>
          </a:solidFill>
          <a:latin typeface="+mn-lt"/>
        </a:defRPr>
      </a:lvl3pPr>
      <a:lvl4pPr marL="3200400" indent="-457200" algn="l" rtl="0" eaLnBrk="0" fontAlgn="base" hangingPunct="0">
        <a:spcBef>
          <a:spcPct val="20000"/>
        </a:spcBef>
        <a:spcAft>
          <a:spcPct val="0"/>
        </a:spcAft>
        <a:buClr>
          <a:schemeClr val="accent2"/>
        </a:buClr>
        <a:buSzPct val="70000"/>
        <a:buFont typeface="Wingdings" pitchFamily="2" charset="2"/>
        <a:defRPr sz="4000">
          <a:solidFill>
            <a:schemeClr val="tx1"/>
          </a:solidFill>
          <a:latin typeface="+mn-lt"/>
        </a:defRPr>
      </a:lvl4pPr>
      <a:lvl5pPr marL="4114800" indent="-457200" algn="l" rtl="0" eaLnBrk="0" fontAlgn="base" hangingPunct="0">
        <a:spcBef>
          <a:spcPct val="20000"/>
        </a:spcBef>
        <a:spcAft>
          <a:spcPct val="0"/>
        </a:spcAft>
        <a:buClr>
          <a:schemeClr val="bg2"/>
        </a:buClr>
        <a:buFont typeface="Wingdings" pitchFamily="2" charset="2"/>
        <a:defRPr sz="4000">
          <a:solidFill>
            <a:schemeClr val="tx1"/>
          </a:solidFill>
          <a:latin typeface="+mn-lt"/>
        </a:defRPr>
      </a:lvl5pPr>
      <a:lvl6pPr marL="5029200" indent="-457200" algn="l" rtl="0" fontAlgn="base">
        <a:spcBef>
          <a:spcPct val="20000"/>
        </a:spcBef>
        <a:spcAft>
          <a:spcPct val="0"/>
        </a:spcAft>
        <a:buClr>
          <a:schemeClr val="bg2"/>
        </a:buClr>
        <a:buFont typeface="Wingdings" pitchFamily="2" charset="2"/>
        <a:defRPr sz="4000">
          <a:solidFill>
            <a:schemeClr val="tx1"/>
          </a:solidFill>
          <a:latin typeface="+mn-lt"/>
        </a:defRPr>
      </a:lvl6pPr>
      <a:lvl7pPr marL="5943600" indent="-457200" algn="l" rtl="0" fontAlgn="base">
        <a:spcBef>
          <a:spcPct val="20000"/>
        </a:spcBef>
        <a:spcAft>
          <a:spcPct val="0"/>
        </a:spcAft>
        <a:buClr>
          <a:schemeClr val="bg2"/>
        </a:buClr>
        <a:buFont typeface="Wingdings" pitchFamily="2" charset="2"/>
        <a:defRPr sz="4000">
          <a:solidFill>
            <a:schemeClr val="tx1"/>
          </a:solidFill>
          <a:latin typeface="+mn-lt"/>
        </a:defRPr>
      </a:lvl7pPr>
      <a:lvl8pPr marL="6858000" indent="-457200" algn="l" rtl="0" fontAlgn="base">
        <a:spcBef>
          <a:spcPct val="20000"/>
        </a:spcBef>
        <a:spcAft>
          <a:spcPct val="0"/>
        </a:spcAft>
        <a:buClr>
          <a:schemeClr val="bg2"/>
        </a:buClr>
        <a:buFont typeface="Wingdings" pitchFamily="2" charset="2"/>
        <a:defRPr sz="4000">
          <a:solidFill>
            <a:schemeClr val="tx1"/>
          </a:solidFill>
          <a:latin typeface="+mn-lt"/>
        </a:defRPr>
      </a:lvl8pPr>
      <a:lvl9pPr marL="7772400" indent="-457200" algn="l" rtl="0" fontAlgn="base">
        <a:spcBef>
          <a:spcPct val="20000"/>
        </a:spcBef>
        <a:spcAft>
          <a:spcPct val="0"/>
        </a:spcAft>
        <a:buClr>
          <a:schemeClr val="bg2"/>
        </a:buClr>
        <a:buFont typeface="Wingdings" pitchFamily="2" charset="2"/>
        <a:defRPr sz="4000">
          <a:solidFill>
            <a:schemeClr val="tx1"/>
          </a:solidFill>
          <a:latin typeface="+mn-lt"/>
        </a:defRPr>
      </a:lvl9pPr>
    </p:bodyStyle>
    <p:otherStyle>
      <a:defPPr>
        <a:defRPr lang="da-DK"/>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6C6C6"/>
            </a:gs>
            <a:gs pos="50000">
              <a:schemeClr val="bg1"/>
            </a:gs>
            <a:gs pos="100000">
              <a:srgbClr val="C6C6C6"/>
            </a:gs>
          </a:gsLst>
          <a:lin ang="5400000" scaled="1"/>
        </a:gradFill>
        <a:effectLst/>
      </p:bgPr>
    </p:bg>
    <p:spTree>
      <p:nvGrpSpPr>
        <p:cNvPr id="1" name=""/>
        <p:cNvGrpSpPr/>
        <p:nvPr/>
      </p:nvGrpSpPr>
      <p:grpSpPr>
        <a:xfrm>
          <a:off x="0" y="0"/>
          <a:ext cx="0" cy="0"/>
          <a:chOff x="0" y="0"/>
          <a:chExt cx="0" cy="0"/>
        </a:xfrm>
      </p:grpSpPr>
      <p:sp>
        <p:nvSpPr>
          <p:cNvPr id="1197059" name="Rectangle 3"/>
          <p:cNvSpPr>
            <a:spLocks noGrp="1" noChangeArrowheads="1"/>
          </p:cNvSpPr>
          <p:nvPr>
            <p:ph type="sldNum" sz="quarter" idx="4"/>
          </p:nvPr>
        </p:nvSpPr>
        <p:spPr bwMode="auto">
          <a:xfrm>
            <a:off x="18694400" y="12801600"/>
            <a:ext cx="5689600" cy="914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2400">
                <a:solidFill>
                  <a:srgbClr val="000000"/>
                </a:solidFill>
                <a:latin typeface="Arial Black" pitchFamily="34" charset="0"/>
              </a:defRPr>
            </a:lvl1pPr>
          </a:lstStyle>
          <a:p>
            <a:pPr fontAlgn="base" hangingPunct="1">
              <a:spcBef>
                <a:spcPct val="0"/>
              </a:spcBef>
              <a:spcAft>
                <a:spcPct val="0"/>
              </a:spcAft>
              <a:defRPr/>
            </a:pPr>
            <a:fld id="{409A9081-FC70-4A98-9619-29973CD648FD}" type="slidenum">
              <a:rPr lang="fr-FR" kern="1200" smtClean="0">
                <a:ea typeface="+mn-ea"/>
                <a:cs typeface="+mn-cs"/>
              </a:rPr>
              <a:pPr fontAlgn="base" hangingPunct="1">
                <a:spcBef>
                  <a:spcPct val="0"/>
                </a:spcBef>
                <a:spcAft>
                  <a:spcPct val="0"/>
                </a:spcAft>
                <a:defRPr/>
              </a:pPr>
              <a:t>‹#›</a:t>
            </a:fld>
            <a:endParaRPr lang="fr-FR" kern="1200">
              <a:ea typeface="+mn-ea"/>
              <a:cs typeface="+mn-cs"/>
            </a:endParaRPr>
          </a:p>
        </p:txBody>
      </p:sp>
      <p:sp>
        <p:nvSpPr>
          <p:cNvPr id="3075" name="Rectangle 14"/>
          <p:cNvSpPr>
            <a:spLocks noGrp="1" noChangeArrowheads="1"/>
          </p:cNvSpPr>
          <p:nvPr>
            <p:ph type="title"/>
          </p:nvPr>
        </p:nvSpPr>
        <p:spPr bwMode="auto">
          <a:xfrm>
            <a:off x="0" y="0"/>
            <a:ext cx="24384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le style du titre</a:t>
            </a:r>
          </a:p>
        </p:txBody>
      </p:sp>
      <p:sp>
        <p:nvSpPr>
          <p:cNvPr id="3076" name="Rectangle 15"/>
          <p:cNvSpPr>
            <a:spLocks noGrp="1" noChangeArrowheads="1"/>
          </p:cNvSpPr>
          <p:nvPr>
            <p:ph type="body" idx="1"/>
          </p:nvPr>
        </p:nvSpPr>
        <p:spPr bwMode="auto">
          <a:xfrm>
            <a:off x="1248834" y="3105150"/>
            <a:ext cx="219456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grpSp>
        <p:nvGrpSpPr>
          <p:cNvPr id="3077" name="Group 21"/>
          <p:cNvGrpSpPr>
            <a:grpSpLocks/>
          </p:cNvGrpSpPr>
          <p:nvPr/>
        </p:nvGrpSpPr>
        <p:grpSpPr bwMode="auto">
          <a:xfrm>
            <a:off x="1113369" y="1746253"/>
            <a:ext cx="22487466" cy="47626"/>
            <a:chOff x="287" y="739"/>
            <a:chExt cx="5312" cy="15"/>
          </a:xfrm>
        </p:grpSpPr>
        <p:sp>
          <p:nvSpPr>
            <p:cNvPr id="3078" name="Line 20"/>
            <p:cNvSpPr>
              <a:spLocks noChangeShapeType="1"/>
            </p:cNvSpPr>
            <p:nvPr userDrawn="1"/>
          </p:nvSpPr>
          <p:spPr bwMode="auto">
            <a:xfrm>
              <a:off x="297" y="754"/>
              <a:ext cx="530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defTabSz="1828800" fontAlgn="base" hangingPunct="1">
                <a:spcBef>
                  <a:spcPct val="0"/>
                </a:spcBef>
                <a:spcAft>
                  <a:spcPct val="0"/>
                </a:spcAft>
              </a:pPr>
              <a:endParaRPr lang="en-US" sz="3600" kern="1200">
                <a:solidFill>
                  <a:srgbClr val="000000"/>
                </a:solidFill>
                <a:latin typeface="Arial" pitchFamily="34" charset="0"/>
                <a:ea typeface="+mn-ea"/>
                <a:cs typeface="+mn-cs"/>
              </a:endParaRPr>
            </a:p>
          </p:txBody>
        </p:sp>
        <p:sp>
          <p:nvSpPr>
            <p:cNvPr id="3079" name="Line 18"/>
            <p:cNvSpPr>
              <a:spLocks noChangeShapeType="1"/>
            </p:cNvSpPr>
            <p:nvPr userDrawn="1"/>
          </p:nvSpPr>
          <p:spPr bwMode="auto">
            <a:xfrm flipV="1">
              <a:off x="301" y="739"/>
              <a:ext cx="6" cy="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1828800" fontAlgn="base" hangingPunct="1">
                <a:spcBef>
                  <a:spcPct val="0"/>
                </a:spcBef>
                <a:spcAft>
                  <a:spcPct val="0"/>
                </a:spcAft>
              </a:pPr>
              <a:endParaRPr lang="en-US" sz="3600" kern="1200">
                <a:solidFill>
                  <a:srgbClr val="000000"/>
                </a:solidFill>
                <a:latin typeface="Arial" pitchFamily="34" charset="0"/>
                <a:ea typeface="+mn-ea"/>
                <a:cs typeface="+mn-cs"/>
              </a:endParaRPr>
            </a:p>
          </p:txBody>
        </p:sp>
        <p:sp>
          <p:nvSpPr>
            <p:cNvPr id="3080" name="Line 19"/>
            <p:cNvSpPr>
              <a:spLocks noChangeShapeType="1"/>
            </p:cNvSpPr>
            <p:nvPr userDrawn="1"/>
          </p:nvSpPr>
          <p:spPr bwMode="auto">
            <a:xfrm>
              <a:off x="287" y="744"/>
              <a:ext cx="5302"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pPr defTabSz="1828800" fontAlgn="base" hangingPunct="1">
                <a:spcBef>
                  <a:spcPct val="0"/>
                </a:spcBef>
                <a:spcAft>
                  <a:spcPct val="0"/>
                </a:spcAft>
              </a:pPr>
              <a:endParaRPr lang="en-US" sz="3600" kern="1200">
                <a:solidFill>
                  <a:srgbClr val="000000"/>
                </a:solidFill>
                <a:latin typeface="Arial" pitchFamily="34" charset="0"/>
                <a:ea typeface="+mn-ea"/>
                <a:cs typeface="+mn-cs"/>
              </a:endParaRPr>
            </a:p>
          </p:txBody>
        </p:sp>
      </p:grpSp>
    </p:spTree>
    <p:extLst>
      <p:ext uri="{BB962C8B-B14F-4D97-AF65-F5344CB8AC3E}">
        <p14:creationId xmlns:p14="http://schemas.microsoft.com/office/powerpoint/2010/main" val="4209860516"/>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transition/>
  <p:hf hdr="0" ftr="0" dt="0"/>
  <p:txStyles>
    <p:titleStyle>
      <a:lvl1pPr algn="ctr" rtl="0" eaLnBrk="0" fontAlgn="base" hangingPunct="0">
        <a:spcBef>
          <a:spcPct val="0"/>
        </a:spcBef>
        <a:spcAft>
          <a:spcPct val="0"/>
        </a:spcAft>
        <a:defRPr sz="6400" b="1">
          <a:solidFill>
            <a:srgbClr val="0000FF"/>
          </a:solidFill>
          <a:latin typeface="+mj-lt"/>
          <a:ea typeface="+mj-ea"/>
          <a:cs typeface="+mj-cs"/>
        </a:defRPr>
      </a:lvl1pPr>
      <a:lvl2pPr algn="ctr" rtl="0" eaLnBrk="0" fontAlgn="base" hangingPunct="0">
        <a:spcBef>
          <a:spcPct val="0"/>
        </a:spcBef>
        <a:spcAft>
          <a:spcPct val="0"/>
        </a:spcAft>
        <a:defRPr sz="6400" b="1">
          <a:solidFill>
            <a:srgbClr val="0000FF"/>
          </a:solidFill>
          <a:latin typeface="Arial" pitchFamily="34" charset="0"/>
        </a:defRPr>
      </a:lvl2pPr>
      <a:lvl3pPr algn="ctr" rtl="0" eaLnBrk="0" fontAlgn="base" hangingPunct="0">
        <a:spcBef>
          <a:spcPct val="0"/>
        </a:spcBef>
        <a:spcAft>
          <a:spcPct val="0"/>
        </a:spcAft>
        <a:defRPr sz="6400" b="1">
          <a:solidFill>
            <a:srgbClr val="0000FF"/>
          </a:solidFill>
          <a:latin typeface="Arial" pitchFamily="34" charset="0"/>
        </a:defRPr>
      </a:lvl3pPr>
      <a:lvl4pPr algn="ctr" rtl="0" eaLnBrk="0" fontAlgn="base" hangingPunct="0">
        <a:spcBef>
          <a:spcPct val="0"/>
        </a:spcBef>
        <a:spcAft>
          <a:spcPct val="0"/>
        </a:spcAft>
        <a:defRPr sz="6400" b="1">
          <a:solidFill>
            <a:srgbClr val="0000FF"/>
          </a:solidFill>
          <a:latin typeface="Arial" pitchFamily="34" charset="0"/>
        </a:defRPr>
      </a:lvl4pPr>
      <a:lvl5pPr algn="ctr" rtl="0" eaLnBrk="0" fontAlgn="base" hangingPunct="0">
        <a:spcBef>
          <a:spcPct val="0"/>
        </a:spcBef>
        <a:spcAft>
          <a:spcPct val="0"/>
        </a:spcAft>
        <a:defRPr sz="6400" b="1">
          <a:solidFill>
            <a:srgbClr val="0000FF"/>
          </a:solidFill>
          <a:latin typeface="Arial" pitchFamily="34" charset="0"/>
        </a:defRPr>
      </a:lvl5pPr>
      <a:lvl6pPr marL="914400" algn="ctr" rtl="0" fontAlgn="base">
        <a:spcBef>
          <a:spcPct val="0"/>
        </a:spcBef>
        <a:spcAft>
          <a:spcPct val="0"/>
        </a:spcAft>
        <a:defRPr sz="6400" b="1">
          <a:solidFill>
            <a:srgbClr val="0000FF"/>
          </a:solidFill>
          <a:latin typeface="Arial" pitchFamily="34" charset="0"/>
        </a:defRPr>
      </a:lvl6pPr>
      <a:lvl7pPr marL="1828800" algn="ctr" rtl="0" fontAlgn="base">
        <a:spcBef>
          <a:spcPct val="0"/>
        </a:spcBef>
        <a:spcAft>
          <a:spcPct val="0"/>
        </a:spcAft>
        <a:defRPr sz="6400" b="1">
          <a:solidFill>
            <a:srgbClr val="0000FF"/>
          </a:solidFill>
          <a:latin typeface="Arial" pitchFamily="34" charset="0"/>
        </a:defRPr>
      </a:lvl7pPr>
      <a:lvl8pPr marL="2743200" algn="ctr" rtl="0" fontAlgn="base">
        <a:spcBef>
          <a:spcPct val="0"/>
        </a:spcBef>
        <a:spcAft>
          <a:spcPct val="0"/>
        </a:spcAft>
        <a:defRPr sz="6400" b="1">
          <a:solidFill>
            <a:srgbClr val="0000FF"/>
          </a:solidFill>
          <a:latin typeface="Arial" pitchFamily="34" charset="0"/>
        </a:defRPr>
      </a:lvl8pPr>
      <a:lvl9pPr marL="3657600" algn="ctr" rtl="0" fontAlgn="base">
        <a:spcBef>
          <a:spcPct val="0"/>
        </a:spcBef>
        <a:spcAft>
          <a:spcPct val="0"/>
        </a:spcAft>
        <a:defRPr sz="6400" b="1">
          <a:solidFill>
            <a:srgbClr val="0000FF"/>
          </a:solidFill>
          <a:latin typeface="Arial" pitchFamily="34" charset="0"/>
        </a:defRPr>
      </a:lvl9pPr>
    </p:titleStyle>
    <p:bodyStyle>
      <a:lvl1pPr marL="685800" indent="-685800" algn="l" rtl="0" eaLnBrk="0" fontAlgn="base" hangingPunct="0">
        <a:spcBef>
          <a:spcPct val="20000"/>
        </a:spcBef>
        <a:spcAft>
          <a:spcPct val="0"/>
        </a:spcAft>
        <a:buClr>
          <a:schemeClr val="bg2"/>
        </a:buClr>
        <a:buSzPct val="75000"/>
        <a:defRPr sz="6400">
          <a:solidFill>
            <a:schemeClr val="tx1"/>
          </a:solidFill>
          <a:latin typeface="+mn-lt"/>
          <a:ea typeface="+mn-ea"/>
          <a:cs typeface="+mn-cs"/>
        </a:defRPr>
      </a:lvl1pPr>
      <a:lvl2pPr marL="1485900" indent="-571500" algn="l" rtl="0" eaLnBrk="0" fontAlgn="base" hangingPunct="0">
        <a:spcBef>
          <a:spcPct val="20000"/>
        </a:spcBef>
        <a:spcAft>
          <a:spcPct val="0"/>
        </a:spcAft>
        <a:buClr>
          <a:schemeClr val="accent2"/>
        </a:buClr>
        <a:buSzPct val="80000"/>
        <a:buFont typeface="Wingdings" pitchFamily="2" charset="2"/>
        <a:defRPr sz="5600">
          <a:solidFill>
            <a:schemeClr val="tx1"/>
          </a:solidFill>
          <a:latin typeface="+mn-lt"/>
        </a:defRPr>
      </a:lvl2pPr>
      <a:lvl3pPr marL="2286000" indent="-457200" algn="l" rtl="0" eaLnBrk="0" fontAlgn="base" hangingPunct="0">
        <a:spcBef>
          <a:spcPct val="20000"/>
        </a:spcBef>
        <a:spcAft>
          <a:spcPct val="0"/>
        </a:spcAft>
        <a:buClr>
          <a:schemeClr val="bg2"/>
        </a:buClr>
        <a:buSzPct val="65000"/>
        <a:buFont typeface="Wingdings" pitchFamily="2" charset="2"/>
        <a:defRPr sz="4800">
          <a:solidFill>
            <a:schemeClr val="tx1"/>
          </a:solidFill>
          <a:latin typeface="+mn-lt"/>
        </a:defRPr>
      </a:lvl3pPr>
      <a:lvl4pPr marL="3200400" indent="-457200" algn="l" rtl="0" eaLnBrk="0" fontAlgn="base" hangingPunct="0">
        <a:spcBef>
          <a:spcPct val="20000"/>
        </a:spcBef>
        <a:spcAft>
          <a:spcPct val="0"/>
        </a:spcAft>
        <a:buClr>
          <a:schemeClr val="accent2"/>
        </a:buClr>
        <a:buSzPct val="70000"/>
        <a:buFont typeface="Wingdings" pitchFamily="2" charset="2"/>
        <a:defRPr sz="4000">
          <a:solidFill>
            <a:schemeClr val="tx1"/>
          </a:solidFill>
          <a:latin typeface="+mn-lt"/>
        </a:defRPr>
      </a:lvl4pPr>
      <a:lvl5pPr marL="4114800" indent="-457200" algn="l" rtl="0" eaLnBrk="0" fontAlgn="base" hangingPunct="0">
        <a:spcBef>
          <a:spcPct val="20000"/>
        </a:spcBef>
        <a:spcAft>
          <a:spcPct val="0"/>
        </a:spcAft>
        <a:buClr>
          <a:schemeClr val="bg2"/>
        </a:buClr>
        <a:buFont typeface="Wingdings" pitchFamily="2" charset="2"/>
        <a:defRPr sz="4000">
          <a:solidFill>
            <a:schemeClr val="tx1"/>
          </a:solidFill>
          <a:latin typeface="+mn-lt"/>
        </a:defRPr>
      </a:lvl5pPr>
      <a:lvl6pPr marL="5029200" indent="-457200" algn="l" rtl="0" fontAlgn="base">
        <a:spcBef>
          <a:spcPct val="20000"/>
        </a:spcBef>
        <a:spcAft>
          <a:spcPct val="0"/>
        </a:spcAft>
        <a:buClr>
          <a:schemeClr val="bg2"/>
        </a:buClr>
        <a:buFont typeface="Wingdings" pitchFamily="2" charset="2"/>
        <a:defRPr sz="4000">
          <a:solidFill>
            <a:schemeClr val="tx1"/>
          </a:solidFill>
          <a:latin typeface="+mn-lt"/>
        </a:defRPr>
      </a:lvl6pPr>
      <a:lvl7pPr marL="5943600" indent="-457200" algn="l" rtl="0" fontAlgn="base">
        <a:spcBef>
          <a:spcPct val="20000"/>
        </a:spcBef>
        <a:spcAft>
          <a:spcPct val="0"/>
        </a:spcAft>
        <a:buClr>
          <a:schemeClr val="bg2"/>
        </a:buClr>
        <a:buFont typeface="Wingdings" pitchFamily="2" charset="2"/>
        <a:defRPr sz="4000">
          <a:solidFill>
            <a:schemeClr val="tx1"/>
          </a:solidFill>
          <a:latin typeface="+mn-lt"/>
        </a:defRPr>
      </a:lvl7pPr>
      <a:lvl8pPr marL="6858000" indent="-457200" algn="l" rtl="0" fontAlgn="base">
        <a:spcBef>
          <a:spcPct val="20000"/>
        </a:spcBef>
        <a:spcAft>
          <a:spcPct val="0"/>
        </a:spcAft>
        <a:buClr>
          <a:schemeClr val="bg2"/>
        </a:buClr>
        <a:buFont typeface="Wingdings" pitchFamily="2" charset="2"/>
        <a:defRPr sz="4000">
          <a:solidFill>
            <a:schemeClr val="tx1"/>
          </a:solidFill>
          <a:latin typeface="+mn-lt"/>
        </a:defRPr>
      </a:lvl8pPr>
      <a:lvl9pPr marL="7772400" indent="-457200" algn="l" rtl="0" fontAlgn="base">
        <a:spcBef>
          <a:spcPct val="20000"/>
        </a:spcBef>
        <a:spcAft>
          <a:spcPct val="0"/>
        </a:spcAft>
        <a:buClr>
          <a:schemeClr val="bg2"/>
        </a:buClr>
        <a:buFont typeface="Wingdings" pitchFamily="2" charset="2"/>
        <a:defRPr sz="4000">
          <a:solidFill>
            <a:schemeClr val="tx1"/>
          </a:solidFill>
          <a:latin typeface="+mn-lt"/>
        </a:defRPr>
      </a:lvl9pPr>
    </p:bodyStyle>
    <p:otherStyle>
      <a:defPPr>
        <a:defRPr lang="da-DK"/>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387455" y="357186"/>
            <a:ext cx="15609094" cy="3036096"/>
          </a:xfrm>
          <a:prstGeom prst="rect">
            <a:avLst/>
          </a:prstGeom>
          <a:ln w="12700">
            <a:miter lim="400000"/>
          </a:ln>
          <a:extLst>
            <a:ext uri="{C572A759-6A51-4108-AA02-DFA0A04FC94B}">
              <ma14:wrappingTextBoxFlag xmlns:ma14="http://schemas.microsoft.com/office/mac/drawingml/2011/main" xmlns="" val="1"/>
            </a:ext>
          </a:extLst>
        </p:spPr>
        <p:txBody>
          <a:bodyPr lIns="71436" tIns="71436" rIns="71436" bIns="71436" anchor="ctr">
            <a:normAutofit/>
          </a:bodyPr>
          <a:lstStyle/>
          <a:p>
            <a:r>
              <a:t>Title Text</a:t>
            </a:r>
          </a:p>
        </p:txBody>
      </p:sp>
      <p:sp>
        <p:nvSpPr>
          <p:cNvPr id="3" name="Body Level One…"/>
          <p:cNvSpPr txBox="1">
            <a:spLocks noGrp="1"/>
          </p:cNvSpPr>
          <p:nvPr>
            <p:ph type="body" idx="1"/>
          </p:nvPr>
        </p:nvSpPr>
        <p:spPr>
          <a:xfrm>
            <a:off x="13610168" y="3962400"/>
            <a:ext cx="9550400" cy="9753600"/>
          </a:xfrm>
          <a:prstGeom prst="rect">
            <a:avLst/>
          </a:prstGeom>
          <a:ln w="12700">
            <a:miter lim="400000"/>
          </a:ln>
          <a:extLst>
            <a:ext uri="{C572A759-6A51-4108-AA02-DFA0A04FC94B}">
              <ma14:wrappingTextBoxFlag xmlns:ma14="http://schemas.microsoft.com/office/mac/drawingml/2011/main" xmlns="" val="1"/>
            </a:ext>
          </a:extLst>
        </p:spPr>
        <p:txBody>
          <a:bodyPr lIns="71436" tIns="71436" rIns="71436" bIns="71436"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86063" y="13073065"/>
            <a:ext cx="402350" cy="398183"/>
          </a:xfrm>
          <a:prstGeom prst="rect">
            <a:avLst/>
          </a:prstGeom>
          <a:ln w="12700">
            <a:miter lim="400000"/>
          </a:ln>
        </p:spPr>
        <p:txBody>
          <a:bodyPr wrap="none" lIns="71436" tIns="71436" rIns="71436" bIns="71436">
            <a:spAutoFit/>
          </a:bodyPr>
          <a:lstStyle>
            <a:lvl1pPr algn="ctr">
              <a:defRPr sz="1650">
                <a:solidFill>
                  <a:srgbClr val="FFFFFF"/>
                </a:solidFill>
                <a:latin typeface="Helvetica Neue Light"/>
                <a:ea typeface="Helvetica Neue Light"/>
                <a:cs typeface="Helvetica Neue Light"/>
                <a:sym typeface="Helvetica Neue Light"/>
              </a:defRPr>
            </a:lvl1pPr>
          </a:lstStyle>
          <a:p>
            <a:pPr defTabSz="616148"/>
            <a:fld id="{86CB4B4D-7CA3-9044-876B-883B54F8677D}" type="slidenum">
              <a:rPr lang="da-DK" smtClean="0"/>
              <a:pPr defTabSz="616148"/>
              <a:t>‹#›</a:t>
            </a:fld>
            <a:endParaRPr lang="da-DK"/>
          </a:p>
        </p:txBody>
      </p:sp>
    </p:spTree>
    <p:extLst>
      <p:ext uri="{BB962C8B-B14F-4D97-AF65-F5344CB8AC3E}">
        <p14:creationId xmlns:p14="http://schemas.microsoft.com/office/powerpoint/2010/main" val="376088184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Lst>
  <p:transition spd="med"/>
  <p:txStyles>
    <p:titleStyle>
      <a:lvl1pPr marL="0" marR="0" indent="0" algn="l" defTabSz="616148" rtl="0" latinLnBrk="0">
        <a:lnSpc>
          <a:spcPct val="100000"/>
        </a:lnSpc>
        <a:spcBef>
          <a:spcPts val="0"/>
        </a:spcBef>
        <a:spcAft>
          <a:spcPts val="0"/>
        </a:spcAft>
        <a:buClrTx/>
        <a:buSzTx/>
        <a:buFontTx/>
        <a:buNone/>
        <a:tabLst/>
        <a:defRPr sz="3900" b="0" i="0" u="none" strike="noStrike" cap="none" spc="0" baseline="0">
          <a:ln>
            <a:noFill/>
          </a:ln>
          <a:solidFill>
            <a:srgbClr val="FFFFFF"/>
          </a:solidFill>
          <a:uFillTx/>
          <a:latin typeface="Roboto Medium"/>
          <a:ea typeface="Roboto Medium"/>
          <a:cs typeface="Roboto Medium"/>
          <a:sym typeface="Roboto Medium"/>
        </a:defRPr>
      </a:lvl1pPr>
      <a:lvl2pPr marL="0" marR="0" indent="0" algn="l" defTabSz="616148" rtl="0" latinLnBrk="0">
        <a:lnSpc>
          <a:spcPct val="100000"/>
        </a:lnSpc>
        <a:spcBef>
          <a:spcPts val="0"/>
        </a:spcBef>
        <a:spcAft>
          <a:spcPts val="0"/>
        </a:spcAft>
        <a:buClrTx/>
        <a:buSzTx/>
        <a:buFontTx/>
        <a:buNone/>
        <a:tabLst/>
        <a:defRPr sz="3900" b="0" i="0" u="none" strike="noStrike" cap="none" spc="0" baseline="0">
          <a:ln>
            <a:noFill/>
          </a:ln>
          <a:solidFill>
            <a:srgbClr val="FFFFFF"/>
          </a:solidFill>
          <a:uFillTx/>
          <a:latin typeface="Roboto Medium"/>
          <a:ea typeface="Roboto Medium"/>
          <a:cs typeface="Roboto Medium"/>
          <a:sym typeface="Roboto Medium"/>
        </a:defRPr>
      </a:lvl2pPr>
      <a:lvl3pPr marL="0" marR="0" indent="0" algn="l" defTabSz="616148" rtl="0" latinLnBrk="0">
        <a:lnSpc>
          <a:spcPct val="100000"/>
        </a:lnSpc>
        <a:spcBef>
          <a:spcPts val="0"/>
        </a:spcBef>
        <a:spcAft>
          <a:spcPts val="0"/>
        </a:spcAft>
        <a:buClrTx/>
        <a:buSzTx/>
        <a:buFontTx/>
        <a:buNone/>
        <a:tabLst/>
        <a:defRPr sz="3900" b="0" i="0" u="none" strike="noStrike" cap="none" spc="0" baseline="0">
          <a:ln>
            <a:noFill/>
          </a:ln>
          <a:solidFill>
            <a:srgbClr val="FFFFFF"/>
          </a:solidFill>
          <a:uFillTx/>
          <a:latin typeface="Roboto Medium"/>
          <a:ea typeface="Roboto Medium"/>
          <a:cs typeface="Roboto Medium"/>
          <a:sym typeface="Roboto Medium"/>
        </a:defRPr>
      </a:lvl3pPr>
      <a:lvl4pPr marL="0" marR="0" indent="0" algn="l" defTabSz="616148" rtl="0" latinLnBrk="0">
        <a:lnSpc>
          <a:spcPct val="100000"/>
        </a:lnSpc>
        <a:spcBef>
          <a:spcPts val="0"/>
        </a:spcBef>
        <a:spcAft>
          <a:spcPts val="0"/>
        </a:spcAft>
        <a:buClrTx/>
        <a:buSzTx/>
        <a:buFontTx/>
        <a:buNone/>
        <a:tabLst/>
        <a:defRPr sz="3900" b="0" i="0" u="none" strike="noStrike" cap="none" spc="0" baseline="0">
          <a:ln>
            <a:noFill/>
          </a:ln>
          <a:solidFill>
            <a:srgbClr val="FFFFFF"/>
          </a:solidFill>
          <a:uFillTx/>
          <a:latin typeface="Roboto Medium"/>
          <a:ea typeface="Roboto Medium"/>
          <a:cs typeface="Roboto Medium"/>
          <a:sym typeface="Roboto Medium"/>
        </a:defRPr>
      </a:lvl4pPr>
      <a:lvl5pPr marL="0" marR="0" indent="0" algn="l" defTabSz="616148" rtl="0" latinLnBrk="0">
        <a:lnSpc>
          <a:spcPct val="100000"/>
        </a:lnSpc>
        <a:spcBef>
          <a:spcPts val="0"/>
        </a:spcBef>
        <a:spcAft>
          <a:spcPts val="0"/>
        </a:spcAft>
        <a:buClrTx/>
        <a:buSzTx/>
        <a:buFontTx/>
        <a:buNone/>
        <a:tabLst/>
        <a:defRPr sz="3900" b="0" i="0" u="none" strike="noStrike" cap="none" spc="0" baseline="0">
          <a:ln>
            <a:noFill/>
          </a:ln>
          <a:solidFill>
            <a:srgbClr val="FFFFFF"/>
          </a:solidFill>
          <a:uFillTx/>
          <a:latin typeface="Roboto Medium"/>
          <a:ea typeface="Roboto Medium"/>
          <a:cs typeface="Roboto Medium"/>
          <a:sym typeface="Roboto Medium"/>
        </a:defRPr>
      </a:lvl5pPr>
      <a:lvl6pPr marL="0" marR="0" indent="0" algn="l" defTabSz="616148" rtl="0" latinLnBrk="0">
        <a:lnSpc>
          <a:spcPct val="100000"/>
        </a:lnSpc>
        <a:spcBef>
          <a:spcPts val="0"/>
        </a:spcBef>
        <a:spcAft>
          <a:spcPts val="0"/>
        </a:spcAft>
        <a:buClrTx/>
        <a:buSzTx/>
        <a:buFontTx/>
        <a:buNone/>
        <a:tabLst/>
        <a:defRPr sz="3900" b="0" i="0" u="none" strike="noStrike" cap="none" spc="0" baseline="0">
          <a:ln>
            <a:noFill/>
          </a:ln>
          <a:solidFill>
            <a:srgbClr val="FFFFFF"/>
          </a:solidFill>
          <a:uFillTx/>
          <a:latin typeface="Roboto Medium"/>
          <a:ea typeface="Roboto Medium"/>
          <a:cs typeface="Roboto Medium"/>
          <a:sym typeface="Roboto Medium"/>
        </a:defRPr>
      </a:lvl6pPr>
      <a:lvl7pPr marL="0" marR="0" indent="0" algn="l" defTabSz="616148" rtl="0" latinLnBrk="0">
        <a:lnSpc>
          <a:spcPct val="100000"/>
        </a:lnSpc>
        <a:spcBef>
          <a:spcPts val="0"/>
        </a:spcBef>
        <a:spcAft>
          <a:spcPts val="0"/>
        </a:spcAft>
        <a:buClrTx/>
        <a:buSzTx/>
        <a:buFontTx/>
        <a:buNone/>
        <a:tabLst/>
        <a:defRPr sz="3900" b="0" i="0" u="none" strike="noStrike" cap="none" spc="0" baseline="0">
          <a:ln>
            <a:noFill/>
          </a:ln>
          <a:solidFill>
            <a:srgbClr val="FFFFFF"/>
          </a:solidFill>
          <a:uFillTx/>
          <a:latin typeface="Roboto Medium"/>
          <a:ea typeface="Roboto Medium"/>
          <a:cs typeface="Roboto Medium"/>
          <a:sym typeface="Roboto Medium"/>
        </a:defRPr>
      </a:lvl7pPr>
      <a:lvl8pPr marL="0" marR="0" indent="0" algn="l" defTabSz="616148" rtl="0" latinLnBrk="0">
        <a:lnSpc>
          <a:spcPct val="100000"/>
        </a:lnSpc>
        <a:spcBef>
          <a:spcPts val="0"/>
        </a:spcBef>
        <a:spcAft>
          <a:spcPts val="0"/>
        </a:spcAft>
        <a:buClrTx/>
        <a:buSzTx/>
        <a:buFontTx/>
        <a:buNone/>
        <a:tabLst/>
        <a:defRPr sz="3900" b="0" i="0" u="none" strike="noStrike" cap="none" spc="0" baseline="0">
          <a:ln>
            <a:noFill/>
          </a:ln>
          <a:solidFill>
            <a:srgbClr val="FFFFFF"/>
          </a:solidFill>
          <a:uFillTx/>
          <a:latin typeface="Roboto Medium"/>
          <a:ea typeface="Roboto Medium"/>
          <a:cs typeface="Roboto Medium"/>
          <a:sym typeface="Roboto Medium"/>
        </a:defRPr>
      </a:lvl8pPr>
      <a:lvl9pPr marL="0" marR="0" indent="0" algn="l" defTabSz="616148" rtl="0" latinLnBrk="0">
        <a:lnSpc>
          <a:spcPct val="100000"/>
        </a:lnSpc>
        <a:spcBef>
          <a:spcPts val="0"/>
        </a:spcBef>
        <a:spcAft>
          <a:spcPts val="0"/>
        </a:spcAft>
        <a:buClrTx/>
        <a:buSzTx/>
        <a:buFontTx/>
        <a:buNone/>
        <a:tabLst/>
        <a:defRPr sz="3900" b="0" i="0" u="none" strike="noStrike" cap="none" spc="0" baseline="0">
          <a:ln>
            <a:noFill/>
          </a:ln>
          <a:solidFill>
            <a:srgbClr val="FFFFFF"/>
          </a:solidFill>
          <a:uFillTx/>
          <a:latin typeface="Roboto Medium"/>
          <a:ea typeface="Roboto Medium"/>
          <a:cs typeface="Roboto Medium"/>
          <a:sym typeface="Roboto Medium"/>
        </a:defRPr>
      </a:lvl9pPr>
    </p:titleStyle>
    <p:bodyStyle>
      <a:lvl1pPr marL="458390" marR="0" indent="-458390" algn="l" defTabSz="616148" rtl="0" latinLnBrk="0">
        <a:lnSpc>
          <a:spcPct val="100000"/>
        </a:lnSpc>
        <a:spcBef>
          <a:spcPts val="4426"/>
        </a:spcBef>
        <a:spcAft>
          <a:spcPts val="0"/>
        </a:spcAft>
        <a:buClr>
          <a:srgbClr val="FFFFFF"/>
        </a:buClr>
        <a:buSzPct val="145000"/>
        <a:buFontTx/>
        <a:buChar char="•"/>
        <a:tabLst/>
        <a:defRPr sz="3300" b="0" i="0" u="none" strike="noStrike" cap="none" spc="0" baseline="0">
          <a:ln>
            <a:noFill/>
          </a:ln>
          <a:solidFill>
            <a:srgbClr val="FFFFFF"/>
          </a:solidFill>
          <a:uFillTx/>
          <a:latin typeface="Roboto Regular"/>
          <a:ea typeface="Roboto Regular"/>
          <a:cs typeface="Roboto Regular"/>
          <a:sym typeface="Roboto Regular"/>
        </a:defRPr>
      </a:lvl1pPr>
      <a:lvl2pPr marL="791766" marR="0" indent="-458390" algn="l" defTabSz="616148" rtl="0" latinLnBrk="0">
        <a:lnSpc>
          <a:spcPct val="100000"/>
        </a:lnSpc>
        <a:spcBef>
          <a:spcPts val="4426"/>
        </a:spcBef>
        <a:spcAft>
          <a:spcPts val="0"/>
        </a:spcAft>
        <a:buClr>
          <a:srgbClr val="FFFFFF"/>
        </a:buClr>
        <a:buSzPct val="145000"/>
        <a:buFontTx/>
        <a:buChar char="•"/>
        <a:tabLst/>
        <a:defRPr sz="3300" b="0" i="0" u="none" strike="noStrike" cap="none" spc="0" baseline="0">
          <a:ln>
            <a:noFill/>
          </a:ln>
          <a:solidFill>
            <a:srgbClr val="FFFFFF"/>
          </a:solidFill>
          <a:uFillTx/>
          <a:latin typeface="Roboto Regular"/>
          <a:ea typeface="Roboto Regular"/>
          <a:cs typeface="Roboto Regular"/>
          <a:sym typeface="Roboto Regular"/>
        </a:defRPr>
      </a:lvl2pPr>
      <a:lvl3pPr marL="1125140" marR="0" indent="-458390" algn="l" defTabSz="616148" rtl="0" latinLnBrk="0">
        <a:lnSpc>
          <a:spcPct val="100000"/>
        </a:lnSpc>
        <a:spcBef>
          <a:spcPts val="4426"/>
        </a:spcBef>
        <a:spcAft>
          <a:spcPts val="0"/>
        </a:spcAft>
        <a:buClr>
          <a:srgbClr val="FFFFFF"/>
        </a:buClr>
        <a:buSzPct val="145000"/>
        <a:buFontTx/>
        <a:buChar char="•"/>
        <a:tabLst/>
        <a:defRPr sz="3300" b="0" i="0" u="none" strike="noStrike" cap="none" spc="0" baseline="0">
          <a:ln>
            <a:noFill/>
          </a:ln>
          <a:solidFill>
            <a:srgbClr val="FFFFFF"/>
          </a:solidFill>
          <a:uFillTx/>
          <a:latin typeface="Roboto Regular"/>
          <a:ea typeface="Roboto Regular"/>
          <a:cs typeface="Roboto Regular"/>
          <a:sym typeface="Roboto Regular"/>
        </a:defRPr>
      </a:lvl3pPr>
      <a:lvl4pPr marL="1458514" marR="0" indent="-458390" algn="l" defTabSz="616148" rtl="0" latinLnBrk="0">
        <a:lnSpc>
          <a:spcPct val="100000"/>
        </a:lnSpc>
        <a:spcBef>
          <a:spcPts val="4426"/>
        </a:spcBef>
        <a:spcAft>
          <a:spcPts val="0"/>
        </a:spcAft>
        <a:buClr>
          <a:srgbClr val="FFFFFF"/>
        </a:buClr>
        <a:buSzPct val="145000"/>
        <a:buFontTx/>
        <a:buChar char="•"/>
        <a:tabLst/>
        <a:defRPr sz="3300" b="0" i="0" u="none" strike="noStrike" cap="none" spc="0" baseline="0">
          <a:ln>
            <a:noFill/>
          </a:ln>
          <a:solidFill>
            <a:srgbClr val="FFFFFF"/>
          </a:solidFill>
          <a:uFillTx/>
          <a:latin typeface="Roboto Regular"/>
          <a:ea typeface="Roboto Regular"/>
          <a:cs typeface="Roboto Regular"/>
          <a:sym typeface="Roboto Regular"/>
        </a:defRPr>
      </a:lvl4pPr>
      <a:lvl5pPr marL="1791890" marR="0" indent="-458390" algn="l" defTabSz="616148" rtl="0" latinLnBrk="0">
        <a:lnSpc>
          <a:spcPct val="100000"/>
        </a:lnSpc>
        <a:spcBef>
          <a:spcPts val="4426"/>
        </a:spcBef>
        <a:spcAft>
          <a:spcPts val="0"/>
        </a:spcAft>
        <a:buClr>
          <a:srgbClr val="FFFFFF"/>
        </a:buClr>
        <a:buSzPct val="145000"/>
        <a:buFontTx/>
        <a:buChar char="•"/>
        <a:tabLst/>
        <a:defRPr sz="3300" b="0" i="0" u="none" strike="noStrike" cap="none" spc="0" baseline="0">
          <a:ln>
            <a:noFill/>
          </a:ln>
          <a:solidFill>
            <a:srgbClr val="FFFFFF"/>
          </a:solidFill>
          <a:uFillTx/>
          <a:latin typeface="Roboto Regular"/>
          <a:ea typeface="Roboto Regular"/>
          <a:cs typeface="Roboto Regular"/>
          <a:sym typeface="Roboto Regular"/>
        </a:defRPr>
      </a:lvl5pPr>
      <a:lvl6pPr marL="2125264" marR="0" indent="-458390" algn="l" defTabSz="616148" rtl="0" latinLnBrk="0">
        <a:lnSpc>
          <a:spcPct val="100000"/>
        </a:lnSpc>
        <a:spcBef>
          <a:spcPts val="4426"/>
        </a:spcBef>
        <a:spcAft>
          <a:spcPts val="0"/>
        </a:spcAft>
        <a:buClr>
          <a:srgbClr val="FFFFFF"/>
        </a:buClr>
        <a:buSzPct val="145000"/>
        <a:buFontTx/>
        <a:buChar char="•"/>
        <a:tabLst/>
        <a:defRPr sz="3300" b="0" i="0" u="none" strike="noStrike" cap="none" spc="0" baseline="0">
          <a:ln>
            <a:noFill/>
          </a:ln>
          <a:solidFill>
            <a:srgbClr val="FFFFFF"/>
          </a:solidFill>
          <a:uFillTx/>
          <a:latin typeface="Roboto Regular"/>
          <a:ea typeface="Roboto Regular"/>
          <a:cs typeface="Roboto Regular"/>
          <a:sym typeface="Roboto Regular"/>
        </a:defRPr>
      </a:lvl6pPr>
      <a:lvl7pPr marL="2458640" marR="0" indent="-458390" algn="l" defTabSz="616148" rtl="0" latinLnBrk="0">
        <a:lnSpc>
          <a:spcPct val="100000"/>
        </a:lnSpc>
        <a:spcBef>
          <a:spcPts val="4426"/>
        </a:spcBef>
        <a:spcAft>
          <a:spcPts val="0"/>
        </a:spcAft>
        <a:buClr>
          <a:srgbClr val="FFFFFF"/>
        </a:buClr>
        <a:buSzPct val="145000"/>
        <a:buFontTx/>
        <a:buChar char="•"/>
        <a:tabLst/>
        <a:defRPr sz="3300" b="0" i="0" u="none" strike="noStrike" cap="none" spc="0" baseline="0">
          <a:ln>
            <a:noFill/>
          </a:ln>
          <a:solidFill>
            <a:srgbClr val="FFFFFF"/>
          </a:solidFill>
          <a:uFillTx/>
          <a:latin typeface="Roboto Regular"/>
          <a:ea typeface="Roboto Regular"/>
          <a:cs typeface="Roboto Regular"/>
          <a:sym typeface="Roboto Regular"/>
        </a:defRPr>
      </a:lvl7pPr>
      <a:lvl8pPr marL="2792016" marR="0" indent="-458390" algn="l" defTabSz="616148" rtl="0" latinLnBrk="0">
        <a:lnSpc>
          <a:spcPct val="100000"/>
        </a:lnSpc>
        <a:spcBef>
          <a:spcPts val="4426"/>
        </a:spcBef>
        <a:spcAft>
          <a:spcPts val="0"/>
        </a:spcAft>
        <a:buClr>
          <a:srgbClr val="FFFFFF"/>
        </a:buClr>
        <a:buSzPct val="145000"/>
        <a:buFontTx/>
        <a:buChar char="•"/>
        <a:tabLst/>
        <a:defRPr sz="3300" b="0" i="0" u="none" strike="noStrike" cap="none" spc="0" baseline="0">
          <a:ln>
            <a:noFill/>
          </a:ln>
          <a:solidFill>
            <a:srgbClr val="FFFFFF"/>
          </a:solidFill>
          <a:uFillTx/>
          <a:latin typeface="Roboto Regular"/>
          <a:ea typeface="Roboto Regular"/>
          <a:cs typeface="Roboto Regular"/>
          <a:sym typeface="Roboto Regular"/>
        </a:defRPr>
      </a:lvl8pPr>
      <a:lvl9pPr marL="3125390" marR="0" indent="-458390" algn="l" defTabSz="616148" rtl="0" latinLnBrk="0">
        <a:lnSpc>
          <a:spcPct val="100000"/>
        </a:lnSpc>
        <a:spcBef>
          <a:spcPts val="4426"/>
        </a:spcBef>
        <a:spcAft>
          <a:spcPts val="0"/>
        </a:spcAft>
        <a:buClr>
          <a:srgbClr val="FFFFFF"/>
        </a:buClr>
        <a:buSzPct val="145000"/>
        <a:buFontTx/>
        <a:buChar char="•"/>
        <a:tabLst/>
        <a:defRPr sz="3300" b="0" i="0" u="none" strike="noStrike" cap="none" spc="0" baseline="0">
          <a:ln>
            <a:noFill/>
          </a:ln>
          <a:solidFill>
            <a:srgbClr val="FFFFFF"/>
          </a:solidFill>
          <a:uFillTx/>
          <a:latin typeface="Roboto Regular"/>
          <a:ea typeface="Roboto Regular"/>
          <a:cs typeface="Roboto Regular"/>
          <a:sym typeface="Roboto Regular"/>
        </a:defRPr>
      </a:lvl9pPr>
    </p:bodyStyle>
    <p:otherStyle>
      <a:lvl1pPr marL="0" marR="0" indent="0" algn="ctr" defTabSz="616148"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Helvetica Neue Light"/>
        </a:defRPr>
      </a:lvl1pPr>
      <a:lvl2pPr marL="0" marR="0" indent="0" algn="ctr" defTabSz="616148"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Helvetica Neue Light"/>
        </a:defRPr>
      </a:lvl2pPr>
      <a:lvl3pPr marL="0" marR="0" indent="0" algn="ctr" defTabSz="616148"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Helvetica Neue Light"/>
        </a:defRPr>
      </a:lvl3pPr>
      <a:lvl4pPr marL="0" marR="0" indent="0" algn="ctr" defTabSz="616148"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Helvetica Neue Light"/>
        </a:defRPr>
      </a:lvl4pPr>
      <a:lvl5pPr marL="0" marR="0" indent="0" algn="ctr" defTabSz="616148"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Helvetica Neue Light"/>
        </a:defRPr>
      </a:lvl5pPr>
      <a:lvl6pPr marL="0" marR="0" indent="0" algn="ctr" defTabSz="616148"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Helvetica Neue Light"/>
        </a:defRPr>
      </a:lvl6pPr>
      <a:lvl7pPr marL="0" marR="0" indent="0" algn="ctr" defTabSz="616148"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Helvetica Neue Light"/>
        </a:defRPr>
      </a:lvl7pPr>
      <a:lvl8pPr marL="0" marR="0" indent="0" algn="ctr" defTabSz="616148"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Helvetica Neue Light"/>
        </a:defRPr>
      </a:lvl8pPr>
      <a:lvl9pPr marL="0" marR="0" indent="0" algn="ctr" defTabSz="616148"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85938" y="357187"/>
            <a:ext cx="20812125" cy="303609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785938" y="3643312"/>
            <a:ext cx="20812125" cy="88403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8025" y="13073063"/>
            <a:ext cx="455253" cy="448841"/>
          </a:xfrm>
          <a:prstGeom prst="rect">
            <a:avLst/>
          </a:prstGeom>
          <a:ln w="12700">
            <a:miter lim="400000"/>
          </a:ln>
        </p:spPr>
        <p:txBody>
          <a:bodyPr wrap="none" lIns="50800" tIns="50800" rIns="50800" bIns="50800">
            <a:spAutoFit/>
          </a:bodyPr>
          <a:lstStyle>
            <a:lvl1pPr>
              <a:defRPr sz="2250" b="0">
                <a:latin typeface="Helvetica Neue Light"/>
                <a:ea typeface="Helvetica Neue Light"/>
                <a:cs typeface="Helvetica Neue Light"/>
                <a:sym typeface="Helvetica Neue Light"/>
              </a:defRPr>
            </a:lvl1pPr>
          </a:lstStyle>
          <a:p>
            <a:pPr algn="ctr" defTabSz="821560"/>
            <a:fld id="{86CB4B4D-7CA3-9044-876B-883B54F8677D}" type="slidenum">
              <a:rPr lang="da-DK" smtClean="0">
                <a:solidFill>
                  <a:srgbClr val="000000"/>
                </a:solidFill>
              </a:rPr>
              <a:pPr algn="ctr" defTabSz="821560"/>
              <a:t>‹#›</a:t>
            </a:fld>
            <a:endParaRPr lang="da-DK">
              <a:solidFill>
                <a:srgbClr val="000000"/>
              </a:solidFill>
            </a:endParaRPr>
          </a:p>
        </p:txBody>
      </p:sp>
    </p:spTree>
    <p:extLst>
      <p:ext uri="{BB962C8B-B14F-4D97-AF65-F5344CB8AC3E}">
        <p14:creationId xmlns:p14="http://schemas.microsoft.com/office/powerpoint/2010/main" val="3824539969"/>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transition spd="med"/>
  <p:txStyles>
    <p:titleStyle>
      <a:lvl1pPr marL="0" marR="0" indent="0" algn="ctr" defTabSz="821560" rtl="0" latinLnBrk="0">
        <a:lnSpc>
          <a:spcPct val="100000"/>
        </a:lnSpc>
        <a:spcBef>
          <a:spcPts val="0"/>
        </a:spcBef>
        <a:spcAft>
          <a:spcPts val="0"/>
        </a:spcAft>
        <a:buClrTx/>
        <a:buSzTx/>
        <a:buFontTx/>
        <a:buNone/>
        <a:tabLst/>
        <a:defRPr sz="11250" b="0" i="0" u="none" strike="noStrike" cap="none" spc="0" baseline="0">
          <a:ln>
            <a:noFill/>
          </a:ln>
          <a:solidFill>
            <a:srgbClr val="000000"/>
          </a:solidFill>
          <a:uFillTx/>
          <a:latin typeface="+mn-lt"/>
          <a:ea typeface="+mn-ea"/>
          <a:cs typeface="+mn-cs"/>
          <a:sym typeface="Helvetica Neue Medium"/>
        </a:defRPr>
      </a:lvl1pPr>
      <a:lvl2pPr marL="0" marR="0" indent="321480" algn="ctr" defTabSz="821560" rtl="0" latinLnBrk="0">
        <a:lnSpc>
          <a:spcPct val="100000"/>
        </a:lnSpc>
        <a:spcBef>
          <a:spcPts val="0"/>
        </a:spcBef>
        <a:spcAft>
          <a:spcPts val="0"/>
        </a:spcAft>
        <a:buClrTx/>
        <a:buSzTx/>
        <a:buFontTx/>
        <a:buNone/>
        <a:tabLst/>
        <a:defRPr sz="11250" b="0" i="0" u="none" strike="noStrike" cap="none" spc="0" baseline="0">
          <a:ln>
            <a:noFill/>
          </a:ln>
          <a:solidFill>
            <a:srgbClr val="000000"/>
          </a:solidFill>
          <a:uFillTx/>
          <a:latin typeface="+mn-lt"/>
          <a:ea typeface="+mn-ea"/>
          <a:cs typeface="+mn-cs"/>
          <a:sym typeface="Helvetica Neue Medium"/>
        </a:defRPr>
      </a:lvl2pPr>
      <a:lvl3pPr marL="0" marR="0" indent="642960" algn="ctr" defTabSz="821560" rtl="0" latinLnBrk="0">
        <a:lnSpc>
          <a:spcPct val="100000"/>
        </a:lnSpc>
        <a:spcBef>
          <a:spcPts val="0"/>
        </a:spcBef>
        <a:spcAft>
          <a:spcPts val="0"/>
        </a:spcAft>
        <a:buClrTx/>
        <a:buSzTx/>
        <a:buFontTx/>
        <a:buNone/>
        <a:tabLst/>
        <a:defRPr sz="11250" b="0" i="0" u="none" strike="noStrike" cap="none" spc="0" baseline="0">
          <a:ln>
            <a:noFill/>
          </a:ln>
          <a:solidFill>
            <a:srgbClr val="000000"/>
          </a:solidFill>
          <a:uFillTx/>
          <a:latin typeface="+mn-lt"/>
          <a:ea typeface="+mn-ea"/>
          <a:cs typeface="+mn-cs"/>
          <a:sym typeface="Helvetica Neue Medium"/>
        </a:defRPr>
      </a:lvl3pPr>
      <a:lvl4pPr marL="0" marR="0" indent="964441" algn="ctr" defTabSz="821560" rtl="0" latinLnBrk="0">
        <a:lnSpc>
          <a:spcPct val="100000"/>
        </a:lnSpc>
        <a:spcBef>
          <a:spcPts val="0"/>
        </a:spcBef>
        <a:spcAft>
          <a:spcPts val="0"/>
        </a:spcAft>
        <a:buClrTx/>
        <a:buSzTx/>
        <a:buFontTx/>
        <a:buNone/>
        <a:tabLst/>
        <a:defRPr sz="11250" b="0" i="0" u="none" strike="noStrike" cap="none" spc="0" baseline="0">
          <a:ln>
            <a:noFill/>
          </a:ln>
          <a:solidFill>
            <a:srgbClr val="000000"/>
          </a:solidFill>
          <a:uFillTx/>
          <a:latin typeface="+mn-lt"/>
          <a:ea typeface="+mn-ea"/>
          <a:cs typeface="+mn-cs"/>
          <a:sym typeface="Helvetica Neue Medium"/>
        </a:defRPr>
      </a:lvl4pPr>
      <a:lvl5pPr marL="0" marR="0" indent="1285921" algn="ctr" defTabSz="821560" rtl="0" latinLnBrk="0">
        <a:lnSpc>
          <a:spcPct val="100000"/>
        </a:lnSpc>
        <a:spcBef>
          <a:spcPts val="0"/>
        </a:spcBef>
        <a:spcAft>
          <a:spcPts val="0"/>
        </a:spcAft>
        <a:buClrTx/>
        <a:buSzTx/>
        <a:buFontTx/>
        <a:buNone/>
        <a:tabLst/>
        <a:defRPr sz="11250" b="0" i="0" u="none" strike="noStrike" cap="none" spc="0" baseline="0">
          <a:ln>
            <a:noFill/>
          </a:ln>
          <a:solidFill>
            <a:srgbClr val="000000"/>
          </a:solidFill>
          <a:uFillTx/>
          <a:latin typeface="+mn-lt"/>
          <a:ea typeface="+mn-ea"/>
          <a:cs typeface="+mn-cs"/>
          <a:sym typeface="Helvetica Neue Medium"/>
        </a:defRPr>
      </a:lvl5pPr>
      <a:lvl6pPr marL="0" marR="0" indent="1607401" algn="ctr" defTabSz="821560" rtl="0" latinLnBrk="0">
        <a:lnSpc>
          <a:spcPct val="100000"/>
        </a:lnSpc>
        <a:spcBef>
          <a:spcPts val="0"/>
        </a:spcBef>
        <a:spcAft>
          <a:spcPts val="0"/>
        </a:spcAft>
        <a:buClrTx/>
        <a:buSzTx/>
        <a:buFontTx/>
        <a:buNone/>
        <a:tabLst/>
        <a:defRPr sz="11250" b="0" i="0" u="none" strike="noStrike" cap="none" spc="0" baseline="0">
          <a:ln>
            <a:noFill/>
          </a:ln>
          <a:solidFill>
            <a:srgbClr val="000000"/>
          </a:solidFill>
          <a:uFillTx/>
          <a:latin typeface="+mn-lt"/>
          <a:ea typeface="+mn-ea"/>
          <a:cs typeface="+mn-cs"/>
          <a:sym typeface="Helvetica Neue Medium"/>
        </a:defRPr>
      </a:lvl6pPr>
      <a:lvl7pPr marL="0" marR="0" indent="1928881" algn="ctr" defTabSz="821560" rtl="0" latinLnBrk="0">
        <a:lnSpc>
          <a:spcPct val="100000"/>
        </a:lnSpc>
        <a:spcBef>
          <a:spcPts val="0"/>
        </a:spcBef>
        <a:spcAft>
          <a:spcPts val="0"/>
        </a:spcAft>
        <a:buClrTx/>
        <a:buSzTx/>
        <a:buFontTx/>
        <a:buNone/>
        <a:tabLst/>
        <a:defRPr sz="11250" b="0" i="0" u="none" strike="noStrike" cap="none" spc="0" baseline="0">
          <a:ln>
            <a:noFill/>
          </a:ln>
          <a:solidFill>
            <a:srgbClr val="000000"/>
          </a:solidFill>
          <a:uFillTx/>
          <a:latin typeface="+mn-lt"/>
          <a:ea typeface="+mn-ea"/>
          <a:cs typeface="+mn-cs"/>
          <a:sym typeface="Helvetica Neue Medium"/>
        </a:defRPr>
      </a:lvl7pPr>
      <a:lvl8pPr marL="0" marR="0" indent="2250361" algn="ctr" defTabSz="821560" rtl="0" latinLnBrk="0">
        <a:lnSpc>
          <a:spcPct val="100000"/>
        </a:lnSpc>
        <a:spcBef>
          <a:spcPts val="0"/>
        </a:spcBef>
        <a:spcAft>
          <a:spcPts val="0"/>
        </a:spcAft>
        <a:buClrTx/>
        <a:buSzTx/>
        <a:buFontTx/>
        <a:buNone/>
        <a:tabLst/>
        <a:defRPr sz="11250" b="0" i="0" u="none" strike="noStrike" cap="none" spc="0" baseline="0">
          <a:ln>
            <a:noFill/>
          </a:ln>
          <a:solidFill>
            <a:srgbClr val="000000"/>
          </a:solidFill>
          <a:uFillTx/>
          <a:latin typeface="+mn-lt"/>
          <a:ea typeface="+mn-ea"/>
          <a:cs typeface="+mn-cs"/>
          <a:sym typeface="Helvetica Neue Medium"/>
        </a:defRPr>
      </a:lvl8pPr>
      <a:lvl9pPr marL="0" marR="0" indent="2571841" algn="ctr" defTabSz="821560" rtl="0" latinLnBrk="0">
        <a:lnSpc>
          <a:spcPct val="100000"/>
        </a:lnSpc>
        <a:spcBef>
          <a:spcPts val="0"/>
        </a:spcBef>
        <a:spcAft>
          <a:spcPts val="0"/>
        </a:spcAft>
        <a:buClrTx/>
        <a:buSzTx/>
        <a:buFontTx/>
        <a:buNone/>
        <a:tabLst/>
        <a:defRPr sz="11250" b="0" i="0" u="none" strike="noStrike" cap="none" spc="0" baseline="0">
          <a:ln>
            <a:noFill/>
          </a:ln>
          <a:solidFill>
            <a:srgbClr val="000000"/>
          </a:solidFill>
          <a:uFillTx/>
          <a:latin typeface="+mn-lt"/>
          <a:ea typeface="+mn-ea"/>
          <a:cs typeface="+mn-cs"/>
          <a:sym typeface="Helvetica Neue Medium"/>
        </a:defRPr>
      </a:lvl9pPr>
    </p:titleStyle>
    <p:bodyStyle>
      <a:lvl1pPr marL="625100" marR="0" indent="-625100" algn="l" defTabSz="821560" rtl="0" latinLnBrk="0">
        <a:lnSpc>
          <a:spcPct val="100000"/>
        </a:lnSpc>
        <a:spcBef>
          <a:spcPts val="5906"/>
        </a:spcBef>
        <a:spcAft>
          <a:spcPts val="0"/>
        </a:spcAft>
        <a:buClrTx/>
        <a:buSzPct val="145000"/>
        <a:buFontTx/>
        <a:buChar char="•"/>
        <a:tabLst/>
        <a:defRPr sz="4500" b="0" i="0" u="none" strike="noStrike" cap="none" spc="0" baseline="0">
          <a:ln>
            <a:noFill/>
          </a:ln>
          <a:solidFill>
            <a:srgbClr val="000000"/>
          </a:solidFill>
          <a:uFillTx/>
          <a:latin typeface="Helvetica Neue"/>
          <a:ea typeface="Helvetica Neue"/>
          <a:cs typeface="Helvetica Neue"/>
          <a:sym typeface="Helvetica Neue"/>
        </a:defRPr>
      </a:lvl1pPr>
      <a:lvl2pPr marL="1250201" marR="0" indent="-625100" algn="l" defTabSz="821560" rtl="0" latinLnBrk="0">
        <a:lnSpc>
          <a:spcPct val="100000"/>
        </a:lnSpc>
        <a:spcBef>
          <a:spcPts val="5906"/>
        </a:spcBef>
        <a:spcAft>
          <a:spcPts val="0"/>
        </a:spcAft>
        <a:buClrTx/>
        <a:buSzPct val="145000"/>
        <a:buFontTx/>
        <a:buChar char="•"/>
        <a:tabLst/>
        <a:defRPr sz="4500" b="0" i="0" u="none" strike="noStrike" cap="none" spc="0" baseline="0">
          <a:ln>
            <a:noFill/>
          </a:ln>
          <a:solidFill>
            <a:srgbClr val="000000"/>
          </a:solidFill>
          <a:uFillTx/>
          <a:latin typeface="Helvetica Neue"/>
          <a:ea typeface="Helvetica Neue"/>
          <a:cs typeface="Helvetica Neue"/>
          <a:sym typeface="Helvetica Neue"/>
        </a:defRPr>
      </a:lvl2pPr>
      <a:lvl3pPr marL="1875301" marR="0" indent="-625100" algn="l" defTabSz="821560" rtl="0" latinLnBrk="0">
        <a:lnSpc>
          <a:spcPct val="100000"/>
        </a:lnSpc>
        <a:spcBef>
          <a:spcPts val="5906"/>
        </a:spcBef>
        <a:spcAft>
          <a:spcPts val="0"/>
        </a:spcAft>
        <a:buClrTx/>
        <a:buSzPct val="145000"/>
        <a:buFontTx/>
        <a:buChar char="•"/>
        <a:tabLst/>
        <a:defRPr sz="4500" b="0" i="0" u="none" strike="noStrike" cap="none" spc="0" baseline="0">
          <a:ln>
            <a:noFill/>
          </a:ln>
          <a:solidFill>
            <a:srgbClr val="000000"/>
          </a:solidFill>
          <a:uFillTx/>
          <a:latin typeface="Helvetica Neue"/>
          <a:ea typeface="Helvetica Neue"/>
          <a:cs typeface="Helvetica Neue"/>
          <a:sym typeface="Helvetica Neue"/>
        </a:defRPr>
      </a:lvl3pPr>
      <a:lvl4pPr marL="2500401" marR="0" indent="-625100" algn="l" defTabSz="821560" rtl="0" latinLnBrk="0">
        <a:lnSpc>
          <a:spcPct val="100000"/>
        </a:lnSpc>
        <a:spcBef>
          <a:spcPts val="5906"/>
        </a:spcBef>
        <a:spcAft>
          <a:spcPts val="0"/>
        </a:spcAft>
        <a:buClrTx/>
        <a:buSzPct val="145000"/>
        <a:buFontTx/>
        <a:buChar char="•"/>
        <a:tabLst/>
        <a:defRPr sz="4500" b="0" i="0" u="none" strike="noStrike" cap="none" spc="0" baseline="0">
          <a:ln>
            <a:noFill/>
          </a:ln>
          <a:solidFill>
            <a:srgbClr val="000000"/>
          </a:solidFill>
          <a:uFillTx/>
          <a:latin typeface="Helvetica Neue"/>
          <a:ea typeface="Helvetica Neue"/>
          <a:cs typeface="Helvetica Neue"/>
          <a:sym typeface="Helvetica Neue"/>
        </a:defRPr>
      </a:lvl4pPr>
      <a:lvl5pPr marL="3125502" marR="0" indent="-625100" algn="l" defTabSz="821560" rtl="0" latinLnBrk="0">
        <a:lnSpc>
          <a:spcPct val="100000"/>
        </a:lnSpc>
        <a:spcBef>
          <a:spcPts val="5906"/>
        </a:spcBef>
        <a:spcAft>
          <a:spcPts val="0"/>
        </a:spcAft>
        <a:buClrTx/>
        <a:buSzPct val="145000"/>
        <a:buFontTx/>
        <a:buChar char="•"/>
        <a:tabLst/>
        <a:defRPr sz="4500" b="0" i="0" u="none" strike="noStrike" cap="none" spc="0" baseline="0">
          <a:ln>
            <a:noFill/>
          </a:ln>
          <a:solidFill>
            <a:srgbClr val="000000"/>
          </a:solidFill>
          <a:uFillTx/>
          <a:latin typeface="Helvetica Neue"/>
          <a:ea typeface="Helvetica Neue"/>
          <a:cs typeface="Helvetica Neue"/>
          <a:sym typeface="Helvetica Neue"/>
        </a:defRPr>
      </a:lvl5pPr>
      <a:lvl6pPr marL="3750602" marR="0" indent="-625100" algn="l" defTabSz="821560" rtl="0" latinLnBrk="0">
        <a:lnSpc>
          <a:spcPct val="100000"/>
        </a:lnSpc>
        <a:spcBef>
          <a:spcPts val="5906"/>
        </a:spcBef>
        <a:spcAft>
          <a:spcPts val="0"/>
        </a:spcAft>
        <a:buClrTx/>
        <a:buSzPct val="145000"/>
        <a:buFontTx/>
        <a:buChar char="•"/>
        <a:tabLst/>
        <a:defRPr sz="4500" b="0" i="0" u="none" strike="noStrike" cap="none" spc="0" baseline="0">
          <a:ln>
            <a:noFill/>
          </a:ln>
          <a:solidFill>
            <a:srgbClr val="000000"/>
          </a:solidFill>
          <a:uFillTx/>
          <a:latin typeface="Helvetica Neue"/>
          <a:ea typeface="Helvetica Neue"/>
          <a:cs typeface="Helvetica Neue"/>
          <a:sym typeface="Helvetica Neue"/>
        </a:defRPr>
      </a:lvl6pPr>
      <a:lvl7pPr marL="4375702" marR="0" indent="-625100" algn="l" defTabSz="821560" rtl="0" latinLnBrk="0">
        <a:lnSpc>
          <a:spcPct val="100000"/>
        </a:lnSpc>
        <a:spcBef>
          <a:spcPts val="5906"/>
        </a:spcBef>
        <a:spcAft>
          <a:spcPts val="0"/>
        </a:spcAft>
        <a:buClrTx/>
        <a:buSzPct val="145000"/>
        <a:buFontTx/>
        <a:buChar char="•"/>
        <a:tabLst/>
        <a:defRPr sz="4500" b="0" i="0" u="none" strike="noStrike" cap="none" spc="0" baseline="0">
          <a:ln>
            <a:noFill/>
          </a:ln>
          <a:solidFill>
            <a:srgbClr val="000000"/>
          </a:solidFill>
          <a:uFillTx/>
          <a:latin typeface="Helvetica Neue"/>
          <a:ea typeface="Helvetica Neue"/>
          <a:cs typeface="Helvetica Neue"/>
          <a:sym typeface="Helvetica Neue"/>
        </a:defRPr>
      </a:lvl7pPr>
      <a:lvl8pPr marL="5000803" marR="0" indent="-625100" algn="l" defTabSz="821560" rtl="0" latinLnBrk="0">
        <a:lnSpc>
          <a:spcPct val="100000"/>
        </a:lnSpc>
        <a:spcBef>
          <a:spcPts val="5906"/>
        </a:spcBef>
        <a:spcAft>
          <a:spcPts val="0"/>
        </a:spcAft>
        <a:buClrTx/>
        <a:buSzPct val="145000"/>
        <a:buFontTx/>
        <a:buChar char="•"/>
        <a:tabLst/>
        <a:defRPr sz="4500" b="0" i="0" u="none" strike="noStrike" cap="none" spc="0" baseline="0">
          <a:ln>
            <a:noFill/>
          </a:ln>
          <a:solidFill>
            <a:srgbClr val="000000"/>
          </a:solidFill>
          <a:uFillTx/>
          <a:latin typeface="Helvetica Neue"/>
          <a:ea typeface="Helvetica Neue"/>
          <a:cs typeface="Helvetica Neue"/>
          <a:sym typeface="Helvetica Neue"/>
        </a:defRPr>
      </a:lvl8pPr>
      <a:lvl9pPr marL="5625903" marR="0" indent="-625100" algn="l" defTabSz="821560" rtl="0" latinLnBrk="0">
        <a:lnSpc>
          <a:spcPct val="100000"/>
        </a:lnSpc>
        <a:spcBef>
          <a:spcPts val="5906"/>
        </a:spcBef>
        <a:spcAft>
          <a:spcPts val="0"/>
        </a:spcAft>
        <a:buClrTx/>
        <a:buSzPct val="145000"/>
        <a:buFontTx/>
        <a:buChar char="•"/>
        <a:tabLst/>
        <a:defRPr sz="45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60" rtl="0" latinLnBrk="0">
        <a:lnSpc>
          <a:spcPct val="100000"/>
        </a:lnSpc>
        <a:spcBef>
          <a:spcPts val="0"/>
        </a:spcBef>
        <a:spcAft>
          <a:spcPts val="0"/>
        </a:spcAft>
        <a:buClrTx/>
        <a:buSzTx/>
        <a:buFontTx/>
        <a:buNone/>
        <a:tabLst/>
        <a:defRPr sz="2250" b="0" i="0" u="none" strike="noStrike" cap="none" spc="0" baseline="0">
          <a:ln>
            <a:noFill/>
          </a:ln>
          <a:solidFill>
            <a:schemeClr val="tx1"/>
          </a:solidFill>
          <a:uFillTx/>
          <a:latin typeface="+mn-lt"/>
          <a:ea typeface="+mn-ea"/>
          <a:cs typeface="+mn-cs"/>
          <a:sym typeface="Helvetica Neue Light"/>
        </a:defRPr>
      </a:lvl1pPr>
      <a:lvl2pPr marL="0" marR="0" indent="321480" algn="ctr" defTabSz="821560" rtl="0" latinLnBrk="0">
        <a:lnSpc>
          <a:spcPct val="100000"/>
        </a:lnSpc>
        <a:spcBef>
          <a:spcPts val="0"/>
        </a:spcBef>
        <a:spcAft>
          <a:spcPts val="0"/>
        </a:spcAft>
        <a:buClrTx/>
        <a:buSzTx/>
        <a:buFontTx/>
        <a:buNone/>
        <a:tabLst/>
        <a:defRPr sz="2250" b="0" i="0" u="none" strike="noStrike" cap="none" spc="0" baseline="0">
          <a:ln>
            <a:noFill/>
          </a:ln>
          <a:solidFill>
            <a:schemeClr val="tx1"/>
          </a:solidFill>
          <a:uFillTx/>
          <a:latin typeface="+mn-lt"/>
          <a:ea typeface="+mn-ea"/>
          <a:cs typeface="+mn-cs"/>
          <a:sym typeface="Helvetica Neue Light"/>
        </a:defRPr>
      </a:lvl2pPr>
      <a:lvl3pPr marL="0" marR="0" indent="642960" algn="ctr" defTabSz="821560" rtl="0" latinLnBrk="0">
        <a:lnSpc>
          <a:spcPct val="100000"/>
        </a:lnSpc>
        <a:spcBef>
          <a:spcPts val="0"/>
        </a:spcBef>
        <a:spcAft>
          <a:spcPts val="0"/>
        </a:spcAft>
        <a:buClrTx/>
        <a:buSzTx/>
        <a:buFontTx/>
        <a:buNone/>
        <a:tabLst/>
        <a:defRPr sz="2250" b="0" i="0" u="none" strike="noStrike" cap="none" spc="0" baseline="0">
          <a:ln>
            <a:noFill/>
          </a:ln>
          <a:solidFill>
            <a:schemeClr val="tx1"/>
          </a:solidFill>
          <a:uFillTx/>
          <a:latin typeface="+mn-lt"/>
          <a:ea typeface="+mn-ea"/>
          <a:cs typeface="+mn-cs"/>
          <a:sym typeface="Helvetica Neue Light"/>
        </a:defRPr>
      </a:lvl3pPr>
      <a:lvl4pPr marL="0" marR="0" indent="964441" algn="ctr" defTabSz="821560" rtl="0" latinLnBrk="0">
        <a:lnSpc>
          <a:spcPct val="100000"/>
        </a:lnSpc>
        <a:spcBef>
          <a:spcPts val="0"/>
        </a:spcBef>
        <a:spcAft>
          <a:spcPts val="0"/>
        </a:spcAft>
        <a:buClrTx/>
        <a:buSzTx/>
        <a:buFontTx/>
        <a:buNone/>
        <a:tabLst/>
        <a:defRPr sz="2250" b="0" i="0" u="none" strike="noStrike" cap="none" spc="0" baseline="0">
          <a:ln>
            <a:noFill/>
          </a:ln>
          <a:solidFill>
            <a:schemeClr val="tx1"/>
          </a:solidFill>
          <a:uFillTx/>
          <a:latin typeface="+mn-lt"/>
          <a:ea typeface="+mn-ea"/>
          <a:cs typeface="+mn-cs"/>
          <a:sym typeface="Helvetica Neue Light"/>
        </a:defRPr>
      </a:lvl4pPr>
      <a:lvl5pPr marL="0" marR="0" indent="1285921" algn="ctr" defTabSz="821560" rtl="0" latinLnBrk="0">
        <a:lnSpc>
          <a:spcPct val="100000"/>
        </a:lnSpc>
        <a:spcBef>
          <a:spcPts val="0"/>
        </a:spcBef>
        <a:spcAft>
          <a:spcPts val="0"/>
        </a:spcAft>
        <a:buClrTx/>
        <a:buSzTx/>
        <a:buFontTx/>
        <a:buNone/>
        <a:tabLst/>
        <a:defRPr sz="2250" b="0" i="0" u="none" strike="noStrike" cap="none" spc="0" baseline="0">
          <a:ln>
            <a:noFill/>
          </a:ln>
          <a:solidFill>
            <a:schemeClr val="tx1"/>
          </a:solidFill>
          <a:uFillTx/>
          <a:latin typeface="+mn-lt"/>
          <a:ea typeface="+mn-ea"/>
          <a:cs typeface="+mn-cs"/>
          <a:sym typeface="Helvetica Neue Light"/>
        </a:defRPr>
      </a:lvl5pPr>
      <a:lvl6pPr marL="0" marR="0" indent="1607401" algn="ctr" defTabSz="821560" rtl="0" latinLnBrk="0">
        <a:lnSpc>
          <a:spcPct val="100000"/>
        </a:lnSpc>
        <a:spcBef>
          <a:spcPts val="0"/>
        </a:spcBef>
        <a:spcAft>
          <a:spcPts val="0"/>
        </a:spcAft>
        <a:buClrTx/>
        <a:buSzTx/>
        <a:buFontTx/>
        <a:buNone/>
        <a:tabLst/>
        <a:defRPr sz="2250" b="0" i="0" u="none" strike="noStrike" cap="none" spc="0" baseline="0">
          <a:ln>
            <a:noFill/>
          </a:ln>
          <a:solidFill>
            <a:schemeClr val="tx1"/>
          </a:solidFill>
          <a:uFillTx/>
          <a:latin typeface="+mn-lt"/>
          <a:ea typeface="+mn-ea"/>
          <a:cs typeface="+mn-cs"/>
          <a:sym typeface="Helvetica Neue Light"/>
        </a:defRPr>
      </a:lvl6pPr>
      <a:lvl7pPr marL="0" marR="0" indent="1928881" algn="ctr" defTabSz="821560" rtl="0" latinLnBrk="0">
        <a:lnSpc>
          <a:spcPct val="100000"/>
        </a:lnSpc>
        <a:spcBef>
          <a:spcPts val="0"/>
        </a:spcBef>
        <a:spcAft>
          <a:spcPts val="0"/>
        </a:spcAft>
        <a:buClrTx/>
        <a:buSzTx/>
        <a:buFontTx/>
        <a:buNone/>
        <a:tabLst/>
        <a:defRPr sz="2250" b="0" i="0" u="none" strike="noStrike" cap="none" spc="0" baseline="0">
          <a:ln>
            <a:noFill/>
          </a:ln>
          <a:solidFill>
            <a:schemeClr val="tx1"/>
          </a:solidFill>
          <a:uFillTx/>
          <a:latin typeface="+mn-lt"/>
          <a:ea typeface="+mn-ea"/>
          <a:cs typeface="+mn-cs"/>
          <a:sym typeface="Helvetica Neue Light"/>
        </a:defRPr>
      </a:lvl7pPr>
      <a:lvl8pPr marL="0" marR="0" indent="2250361" algn="ctr" defTabSz="821560" rtl="0" latinLnBrk="0">
        <a:lnSpc>
          <a:spcPct val="100000"/>
        </a:lnSpc>
        <a:spcBef>
          <a:spcPts val="0"/>
        </a:spcBef>
        <a:spcAft>
          <a:spcPts val="0"/>
        </a:spcAft>
        <a:buClrTx/>
        <a:buSzTx/>
        <a:buFontTx/>
        <a:buNone/>
        <a:tabLst/>
        <a:defRPr sz="2250" b="0" i="0" u="none" strike="noStrike" cap="none" spc="0" baseline="0">
          <a:ln>
            <a:noFill/>
          </a:ln>
          <a:solidFill>
            <a:schemeClr val="tx1"/>
          </a:solidFill>
          <a:uFillTx/>
          <a:latin typeface="+mn-lt"/>
          <a:ea typeface="+mn-ea"/>
          <a:cs typeface="+mn-cs"/>
          <a:sym typeface="Helvetica Neue Light"/>
        </a:defRPr>
      </a:lvl8pPr>
      <a:lvl9pPr marL="0" marR="0" indent="2571841" algn="ctr" defTabSz="821560" rtl="0" latinLnBrk="0">
        <a:lnSpc>
          <a:spcPct val="100000"/>
        </a:lnSpc>
        <a:spcBef>
          <a:spcPts val="0"/>
        </a:spcBef>
        <a:spcAft>
          <a:spcPts val="0"/>
        </a:spcAft>
        <a:buClrTx/>
        <a:buSzTx/>
        <a:buFontTx/>
        <a:buNone/>
        <a:tabLst/>
        <a:defRPr sz="225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notesSlide" Target="../notesSlides/notesSlide10.xml"/><Relationship Id="rId1" Type="http://schemas.openxmlformats.org/officeDocument/2006/relationships/slideLayout" Target="../slideLayouts/slideLayout19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30.xml"/><Relationship Id="rId7" Type="http://schemas.openxmlformats.org/officeDocument/2006/relationships/image" Target="../media/image1.png"/><Relationship Id="rId2" Type="http://schemas.openxmlformats.org/officeDocument/2006/relationships/video" Target="file:///C:\Users\au131978\Dropbox\talks\movies\LundbeckMovieCut.wmv" TargetMode="External"/><Relationship Id="rId1" Type="http://schemas.microsoft.com/office/2007/relationships/media" Target="file:///C:\Users\au131978\Dropbox\talks\movies\LundbeckMovieCut.wmv" TargetMode="Externa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55.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58.png"/><Relationship Id="rId2" Type="http://schemas.microsoft.com/office/2007/relationships/media" Target="file:///C:\Users\au131978\Dropbox\talks\movies\03%20Moves%201920x1080-1.mp4" TargetMode="External"/><Relationship Id="rId1" Type="http://schemas.openxmlformats.org/officeDocument/2006/relationships/video" Target="NULL" TargetMode="Externa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6.xml"/><Relationship Id="rId16" Type="http://schemas.openxmlformats.org/officeDocument/2006/relationships/image" Target="../media/image74.png"/><Relationship Id="rId1" Type="http://schemas.openxmlformats.org/officeDocument/2006/relationships/slideLayout" Target="../slideLayouts/slideLayout3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76.emf"/><Relationship Id="rId3" Type="http://schemas.microsoft.com/office/2007/relationships/media" Target="file:///C:\Users\au131978\Dropbox\talks\movies\03%20Moves%201920x1080-1.mp4" TargetMode="External"/><Relationship Id="rId7" Type="http://schemas.openxmlformats.org/officeDocument/2006/relationships/image" Target="../media/image58.png"/><Relationship Id="rId2" Type="http://schemas.microsoft.com/office/2007/relationships/media" Target="file:///C:\Users\au131978\Dropbox\talks\movies\PotentialPenguinTrailerV3.mov" TargetMode="External"/><Relationship Id="rId1" Type="http://schemas.openxmlformats.org/officeDocument/2006/relationships/video" Target="NULL" TargetMode="External"/><Relationship Id="rId6" Type="http://schemas.openxmlformats.org/officeDocument/2006/relationships/image" Target="../media/image75.png"/><Relationship Id="rId11" Type="http://schemas.openxmlformats.org/officeDocument/2006/relationships/image" Target="../media/image79.gif"/><Relationship Id="rId5" Type="http://schemas.openxmlformats.org/officeDocument/2006/relationships/notesSlide" Target="../notesSlides/notesSlide17.xml"/><Relationship Id="rId10" Type="http://schemas.openxmlformats.org/officeDocument/2006/relationships/image" Target="../media/image78.gif"/><Relationship Id="rId4" Type="http://schemas.openxmlformats.org/officeDocument/2006/relationships/slideLayout" Target="../slideLayouts/slideLayout30.xml"/><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2.xml"/><Relationship Id="rId2" Type="http://schemas.microsoft.com/office/2007/relationships/media" Target="file:///C:\Users\au131978\Dropbox\talks\movies\Turbulence%20trailer%202017.mov" TargetMode="External"/><Relationship Id="rId1" Type="http://schemas.openxmlformats.org/officeDocument/2006/relationships/video" Target="NULL" TargetMode="External"/><Relationship Id="rId5" Type="http://schemas.openxmlformats.org/officeDocument/2006/relationships/image" Target="../media/image8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3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232.xml"/><Relationship Id="rId4" Type="http://schemas.openxmlformats.org/officeDocument/2006/relationships/image" Target="../media/image83.gif"/></Relationships>
</file>

<file path=ppt/slides/_rels/slide2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0.xml"/><Relationship Id="rId1" Type="http://schemas.openxmlformats.org/officeDocument/2006/relationships/slideLayout" Target="../slideLayouts/slideLayout232.xml"/><Relationship Id="rId4" Type="http://schemas.openxmlformats.org/officeDocument/2006/relationships/image" Target="../media/image85.jpg"/></Relationships>
</file>

<file path=ppt/slides/_rels/slide2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1.xml"/><Relationship Id="rId1" Type="http://schemas.openxmlformats.org/officeDocument/2006/relationships/slideLayout" Target="../slideLayouts/slideLayout232.xml"/></Relationships>
</file>

<file path=ppt/slides/_rels/slide23.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21.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21.xml"/><Relationship Id="rId4" Type="http://schemas.openxmlformats.org/officeDocument/2006/relationships/image" Target="../media/image90.jpe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21.xml"/><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22.xml"/><Relationship Id="rId2" Type="http://schemas.microsoft.com/office/2007/relationships/media" Target="file:///C:\Users\au131978\Dropbox\talks\movies\Turbulence%20trailer%202017.mov" TargetMode="External"/><Relationship Id="rId1" Type="http://schemas.openxmlformats.org/officeDocument/2006/relationships/video" Target="NULL" TargetMode="External"/><Relationship Id="rId5" Type="http://schemas.openxmlformats.org/officeDocument/2006/relationships/image" Target="../media/image80.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hyperlink" Target="http://www.scienceathome.org/" TargetMode="External"/><Relationship Id="rId2" Type="http://schemas.openxmlformats.org/officeDocument/2006/relationships/notesSlide" Target="../notesSlides/notesSlide23.xml"/><Relationship Id="rId1" Type="http://schemas.openxmlformats.org/officeDocument/2006/relationships/slideLayout" Target="../slideLayouts/slideLayout174.xml"/></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image" Target="../media/image107.jpeg"/><Relationship Id="rId5" Type="http://schemas.openxmlformats.org/officeDocument/2006/relationships/image" Target="../media/image106.png"/><Relationship Id="rId10" Type="http://schemas.openxmlformats.org/officeDocument/2006/relationships/image" Target="../media/image111.jpeg"/><Relationship Id="rId4" Type="http://schemas.openxmlformats.org/officeDocument/2006/relationships/image" Target="../media/image105.png"/><Relationship Id="rId9"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27.xml"/><Relationship Id="rId13" Type="http://schemas.openxmlformats.org/officeDocument/2006/relationships/image" Target="../media/image115.png"/><Relationship Id="rId3" Type="http://schemas.microsoft.com/office/2007/relationships/media" Target="file:///C:\Users\au131978\Dropbox\talks\movies\LEGO-15-09-SplitScreen%20+%20Delivery.mp4" TargetMode="External"/><Relationship Id="rId7" Type="http://schemas.openxmlformats.org/officeDocument/2006/relationships/slideLayout" Target="../slideLayouts/slideLayout5.xml"/><Relationship Id="rId12" Type="http://schemas.openxmlformats.org/officeDocument/2006/relationships/image" Target="../media/image114.png"/><Relationship Id="rId2" Type="http://schemas.microsoft.com/office/2007/relationships/media" Target="file:///C:\Users\au131978\Dropbox\talks\movies\crystal-crop-fever-1.0.mov" TargetMode="External"/><Relationship Id="rId1" Type="http://schemas.openxmlformats.org/officeDocument/2006/relationships/video" Target="NULL" TargetMode="External"/><Relationship Id="rId6" Type="http://schemas.openxmlformats.org/officeDocument/2006/relationships/video" Target="file:///C:\Users\au131978\Dropbox\talks\movies\Skill-Lab-trailer-V1.2.mov" TargetMode="External"/><Relationship Id="rId11" Type="http://schemas.openxmlformats.org/officeDocument/2006/relationships/image" Target="../media/image113.jpeg"/><Relationship Id="rId5" Type="http://schemas.microsoft.com/office/2007/relationships/media" Target="file:///C:\Users\au131978\Dropbox\talks\movies\Skill-Lab-trailer-V1.2.mov" TargetMode="External"/><Relationship Id="rId10" Type="http://schemas.openxmlformats.org/officeDocument/2006/relationships/image" Target="../media/image8.png"/><Relationship Id="rId4" Type="http://schemas.openxmlformats.org/officeDocument/2006/relationships/video" Target="file:///C:\Users\au131978\Dropbox\talks\movies\LEGO-15-09-SplitScreen%20+%20Delivery.mp4" TargetMode="External"/><Relationship Id="rId9" Type="http://schemas.openxmlformats.org/officeDocument/2006/relationships/image" Target="../media/image110.png"/><Relationship Id="rId14" Type="http://schemas.openxmlformats.org/officeDocument/2006/relationships/image" Target="../media/image116.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0.xml"/><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file:///C:\Users\au131978\Dropbox\talks\movies\QuantumMinds-gameplay-15-03.mov" TargetMode="External"/><Relationship Id="rId1" Type="http://schemas.microsoft.com/office/2007/relationships/media" Target="file:///C:\Users\au131978\Dropbox\talks\movies\QuantumMinds-gameplay-15-03.mov" TargetMode="External"/><Relationship Id="rId6" Type="http://schemas.openxmlformats.org/officeDocument/2006/relationships/image" Target="../media/image117.png"/><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1.xml"/><Relationship Id="rId1" Type="http://schemas.openxmlformats.org/officeDocument/2006/relationships/slideLayout" Target="../slideLayouts/slideLayout36.xml"/><Relationship Id="rId4" Type="http://schemas.openxmlformats.org/officeDocument/2006/relationships/image" Target="../media/image120.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file:///C:\Users\au131978\Dropbox\talks\movies\tower%20game_short.mp4" TargetMode="External"/><Relationship Id="rId1" Type="http://schemas.microsoft.com/office/2007/relationships/media" Target="file:///C:\Users\au131978\Dropbox\talks\movies\tower%20game_short.mp4" TargetMode="External"/><Relationship Id="rId5" Type="http://schemas.openxmlformats.org/officeDocument/2006/relationships/image" Target="../media/image121.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jpe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8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tif"/><Relationship Id="rId7" Type="http://schemas.openxmlformats.org/officeDocument/2006/relationships/image" Target="../media/image132.gif"/><Relationship Id="rId2" Type="http://schemas.openxmlformats.org/officeDocument/2006/relationships/notesSlide" Target="../notesSlides/notesSlide35.xml"/><Relationship Id="rId1" Type="http://schemas.openxmlformats.org/officeDocument/2006/relationships/slideLayout" Target="../slideLayouts/slideLayout208.xml"/><Relationship Id="rId6" Type="http://schemas.openxmlformats.org/officeDocument/2006/relationships/image" Target="../media/image131.png"/><Relationship Id="rId11" Type="http://schemas.openxmlformats.org/officeDocument/2006/relationships/image" Target="../media/image135.png"/><Relationship Id="rId5" Type="http://schemas.openxmlformats.org/officeDocument/2006/relationships/image" Target="../media/image130.tif"/><Relationship Id="rId10" Type="http://schemas.openxmlformats.org/officeDocument/2006/relationships/image" Target="../media/image5.png"/><Relationship Id="rId4" Type="http://schemas.openxmlformats.org/officeDocument/2006/relationships/image" Target="../media/image129.tif"/><Relationship Id="rId9" Type="http://schemas.openxmlformats.org/officeDocument/2006/relationships/image" Target="../media/image13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9.xml"/><Relationship Id="rId1" Type="http://schemas.openxmlformats.org/officeDocument/2006/relationships/slideLayout" Target="../slideLayouts/slideLayout50.xml"/><Relationship Id="rId4" Type="http://schemas.openxmlformats.org/officeDocument/2006/relationships/image" Target="../media/image137.png"/></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40.png"/><Relationship Id="rId3" Type="http://schemas.microsoft.com/office/2007/relationships/media" Target="file:///C:\Users\au131978\Dropbox\talks\movies\PotentialPenguinTrailerV3.mov" TargetMode="External"/><Relationship Id="rId7" Type="http://schemas.openxmlformats.org/officeDocument/2006/relationships/video" Target="file:///C:\Users\au131978\Dropbox\talks\movies\VLab-clip3_small.mp4" TargetMode="External"/><Relationship Id="rId12" Type="http://schemas.openxmlformats.org/officeDocument/2006/relationships/image" Target="../media/image1.png"/><Relationship Id="rId17" Type="http://schemas.openxmlformats.org/officeDocument/2006/relationships/image" Target="../media/image143.png"/><Relationship Id="rId2" Type="http://schemas.microsoft.com/office/2007/relationships/media" Target="file:///C:\Users\au131978\Dropbox\talks\movies\WaterRobotOfficialTrailer.mp4" TargetMode="External"/><Relationship Id="rId16" Type="http://schemas.openxmlformats.org/officeDocument/2006/relationships/image" Target="../media/image142.png"/><Relationship Id="rId1" Type="http://schemas.openxmlformats.org/officeDocument/2006/relationships/video" Target="NULL" TargetMode="External"/><Relationship Id="rId6" Type="http://schemas.microsoft.com/office/2007/relationships/media" Target="file:///C:\Users\au131978\Dropbox\talks\movies\VLab-clip3_small.mp4" TargetMode="External"/><Relationship Id="rId11" Type="http://schemas.openxmlformats.org/officeDocument/2006/relationships/image" Target="../media/image139.jpeg"/><Relationship Id="rId5" Type="http://schemas.microsoft.com/office/2007/relationships/media" Target="file:///C:\Users\au131978\Dropbox\talks\movies\QuatomicFlowSpectrum.mov" TargetMode="External"/><Relationship Id="rId15" Type="http://schemas.openxmlformats.org/officeDocument/2006/relationships/image" Target="../media/image141.png"/><Relationship Id="rId10" Type="http://schemas.openxmlformats.org/officeDocument/2006/relationships/image" Target="../media/image138.png"/><Relationship Id="rId4" Type="http://schemas.microsoft.com/office/2007/relationships/media" Target="file:///C:\Users\au131978\Dropbox\talks\movies\AarhusTechExperimenters-2013.mp4" TargetMode="External"/><Relationship Id="rId9" Type="http://schemas.openxmlformats.org/officeDocument/2006/relationships/notesSlide" Target="../notesSlides/notesSlide40.xml"/><Relationship Id="rId1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1.xml"/><Relationship Id="rId1" Type="http://schemas.openxmlformats.org/officeDocument/2006/relationships/slideLayout" Target="../slideLayouts/slideLayout50.xml"/><Relationship Id="rId4" Type="http://schemas.openxmlformats.org/officeDocument/2006/relationships/image" Target="../media/image14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3.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4.xml"/><Relationship Id="rId1" Type="http://schemas.openxmlformats.org/officeDocument/2006/relationships/slideLayout" Target="../slideLayouts/slideLayout50.xml"/><Relationship Id="rId4" Type="http://schemas.openxmlformats.org/officeDocument/2006/relationships/image" Target="../media/image146.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8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5.xml"/><Relationship Id="rId1" Type="http://schemas.openxmlformats.org/officeDocument/2006/relationships/slideLayout" Target="../slideLayouts/slideLayout50.xml"/><Relationship Id="rId4" Type="http://schemas.openxmlformats.org/officeDocument/2006/relationships/image" Target="../media/image14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7.xml"/><Relationship Id="rId1" Type="http://schemas.openxmlformats.org/officeDocument/2006/relationships/slideLayout" Target="../slideLayouts/slideLayout50.xml"/><Relationship Id="rId4" Type="http://schemas.openxmlformats.org/officeDocument/2006/relationships/image" Target="../media/image147.png"/></Relationships>
</file>

<file path=ppt/slides/_rels/slide53.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34.png"/><Relationship Id="rId7" Type="http://schemas.openxmlformats.org/officeDocument/2006/relationships/image" Target="../media/image124.jpeg"/><Relationship Id="rId2" Type="http://schemas.openxmlformats.org/officeDocument/2006/relationships/notesSlide" Target="../notesSlides/notesSlide48.xml"/><Relationship Id="rId1" Type="http://schemas.openxmlformats.org/officeDocument/2006/relationships/slideLayout" Target="../slideLayouts/slideLayout50.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47.png"/></Relationships>
</file>

<file path=ppt/slides/_rels/slide54.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18" Type="http://schemas.openxmlformats.org/officeDocument/2006/relationships/image" Target="../media/image164.png"/><Relationship Id="rId3" Type="http://schemas.openxmlformats.org/officeDocument/2006/relationships/image" Target="../media/image149.jpeg"/><Relationship Id="rId21" Type="http://schemas.openxmlformats.org/officeDocument/2006/relationships/image" Target="../media/image167.png"/><Relationship Id="rId7" Type="http://schemas.openxmlformats.org/officeDocument/2006/relationships/image" Target="../media/image153.png"/><Relationship Id="rId12" Type="http://schemas.openxmlformats.org/officeDocument/2006/relationships/image" Target="../media/image158.gif"/><Relationship Id="rId17" Type="http://schemas.openxmlformats.org/officeDocument/2006/relationships/image" Target="../media/image163.png"/><Relationship Id="rId2" Type="http://schemas.openxmlformats.org/officeDocument/2006/relationships/notesSlide" Target="../notesSlides/notesSlide49.xml"/><Relationship Id="rId16" Type="http://schemas.openxmlformats.org/officeDocument/2006/relationships/image" Target="../media/image162.png"/><Relationship Id="rId20" Type="http://schemas.openxmlformats.org/officeDocument/2006/relationships/image" Target="../media/image166.png"/><Relationship Id="rId1" Type="http://schemas.openxmlformats.org/officeDocument/2006/relationships/slideLayout" Target="../slideLayouts/slideLayout30.xml"/><Relationship Id="rId6" Type="http://schemas.openxmlformats.org/officeDocument/2006/relationships/image" Target="../media/image152.jpeg"/><Relationship Id="rId11" Type="http://schemas.openxmlformats.org/officeDocument/2006/relationships/image" Target="../media/image157.jpe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png"/><Relationship Id="rId10" Type="http://schemas.openxmlformats.org/officeDocument/2006/relationships/image" Target="../media/image156.jpeg"/><Relationship Id="rId19" Type="http://schemas.openxmlformats.org/officeDocument/2006/relationships/image" Target="../media/image165.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60.jpeg"/><Relationship Id="rId22" Type="http://schemas.openxmlformats.org/officeDocument/2006/relationships/image" Target="../media/image168.png"/></Relationships>
</file>

<file path=ppt/slides/_rels/slide55.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12" Type="http://schemas.openxmlformats.org/officeDocument/2006/relationships/image" Target="../media/image178.png"/><Relationship Id="rId2" Type="http://schemas.openxmlformats.org/officeDocument/2006/relationships/notesSlide" Target="../notesSlides/notesSlide50.xml"/><Relationship Id="rId1" Type="http://schemas.openxmlformats.org/officeDocument/2006/relationships/slideLayout" Target="../slideLayouts/slideLayout30.xml"/><Relationship Id="rId6" Type="http://schemas.openxmlformats.org/officeDocument/2006/relationships/image" Target="../media/image172.png"/><Relationship Id="rId11" Type="http://schemas.openxmlformats.org/officeDocument/2006/relationships/image" Target="../media/image177.jpeg"/><Relationship Id="rId5" Type="http://schemas.openxmlformats.org/officeDocument/2006/relationships/image" Target="../media/image171.png"/><Relationship Id="rId10" Type="http://schemas.openxmlformats.org/officeDocument/2006/relationships/image" Target="../media/image176.jpeg"/><Relationship Id="rId4" Type="http://schemas.openxmlformats.org/officeDocument/2006/relationships/image" Target="../media/image170.png"/><Relationship Id="rId9" Type="http://schemas.openxmlformats.org/officeDocument/2006/relationships/image" Target="../media/image175.png"/></Relationships>
</file>

<file path=ppt/slides/_rels/slide56.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notesSlide" Target="../notesSlides/notesSlide53.xml"/><Relationship Id="rId1" Type="http://schemas.openxmlformats.org/officeDocument/2006/relationships/slideLayout" Target="../slideLayouts/slideLayout145.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image" Target="../media/image187.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1.png"/><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notesSlide" Target="../notesSlides/notesSlide54.xml"/><Relationship Id="rId1" Type="http://schemas.openxmlformats.org/officeDocument/2006/relationships/slideLayout" Target="../slideLayouts/slideLayout145.xml"/><Relationship Id="rId6" Type="http://schemas.openxmlformats.org/officeDocument/2006/relationships/image" Target="../media/image184.png"/><Relationship Id="rId5" Type="http://schemas.openxmlformats.org/officeDocument/2006/relationships/image" Target="../media/image183.png"/><Relationship Id="rId10" Type="http://schemas.openxmlformats.org/officeDocument/2006/relationships/image" Target="../media/image5.png"/><Relationship Id="rId4" Type="http://schemas.openxmlformats.org/officeDocument/2006/relationships/image" Target="../media/image182.png"/><Relationship Id="rId9" Type="http://schemas.openxmlformats.org/officeDocument/2006/relationships/image" Target="../media/image187.png"/></Relationships>
</file>

<file path=ppt/slides/_rels/slide6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55.xml"/><Relationship Id="rId1" Type="http://schemas.openxmlformats.org/officeDocument/2006/relationships/slideLayout" Target="../slideLayouts/slideLayout145.xml"/><Relationship Id="rId6" Type="http://schemas.openxmlformats.org/officeDocument/2006/relationships/image" Target="../media/image191.png"/><Relationship Id="rId5" Type="http://schemas.openxmlformats.org/officeDocument/2006/relationships/image" Target="../media/image190.jpeg"/><Relationship Id="rId4" Type="http://schemas.openxmlformats.org/officeDocument/2006/relationships/image" Target="../media/image189.png"/></Relationships>
</file>

<file path=ppt/slides/_rels/slide62.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202.jpeg"/><Relationship Id="rId3" Type="http://schemas.openxmlformats.org/officeDocument/2006/relationships/image" Target="../media/image192.png"/><Relationship Id="rId7" Type="http://schemas.openxmlformats.org/officeDocument/2006/relationships/image" Target="../media/image196.png"/><Relationship Id="rId12" Type="http://schemas.openxmlformats.org/officeDocument/2006/relationships/image" Target="../media/image201.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95.png"/><Relationship Id="rId11" Type="http://schemas.openxmlformats.org/officeDocument/2006/relationships/image" Target="../media/image200.png"/><Relationship Id="rId5" Type="http://schemas.openxmlformats.org/officeDocument/2006/relationships/image" Target="../media/image194.png"/><Relationship Id="rId10" Type="http://schemas.openxmlformats.org/officeDocument/2006/relationships/image" Target="../media/image199.png"/><Relationship Id="rId4" Type="http://schemas.openxmlformats.org/officeDocument/2006/relationships/image" Target="../media/image193.png"/><Relationship Id="rId9" Type="http://schemas.openxmlformats.org/officeDocument/2006/relationships/image" Target="../media/image198.png"/></Relationships>
</file>

<file path=ppt/slides/_rels/slide63.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57.xml"/><Relationship Id="rId1" Type="http://schemas.openxmlformats.org/officeDocument/2006/relationships/slideLayout" Target="../slideLayouts/slideLayout149.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jpeg"/></Relationships>
</file>

<file path=ppt/slides/_rels/slide6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58.xml"/><Relationship Id="rId1" Type="http://schemas.openxmlformats.org/officeDocument/2006/relationships/slideLayout" Target="../slideLayouts/slideLayout149.xml"/><Relationship Id="rId4" Type="http://schemas.openxmlformats.org/officeDocument/2006/relationships/image" Target="../media/image208.png"/></Relationships>
</file>

<file path=ppt/slides/_rels/slide6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211.png"/><Relationship Id="rId4" Type="http://schemas.openxmlformats.org/officeDocument/2006/relationships/image" Target="../media/image21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8" Type="http://schemas.openxmlformats.org/officeDocument/2006/relationships/notesSlide" Target="../notesSlides/notesSlide62.xml"/><Relationship Id="rId13" Type="http://schemas.openxmlformats.org/officeDocument/2006/relationships/image" Target="../media/image215.png"/><Relationship Id="rId3" Type="http://schemas.microsoft.com/office/2007/relationships/media" Target="file:///C:\Users\au131978\Dropbox\talks\movies\NP2_short.mp4" TargetMode="External"/><Relationship Id="rId7" Type="http://schemas.openxmlformats.org/officeDocument/2006/relationships/slideLayout" Target="../slideLayouts/slideLayout155.xml"/><Relationship Id="rId12" Type="http://schemas.openxmlformats.org/officeDocument/2006/relationships/image" Target="../media/image214.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media" Target="file:///C:\Users\au131978\Dropbox\talks\movies\Turbulence%20trailer%202017.mov" TargetMode="External"/><Relationship Id="rId11" Type="http://schemas.openxmlformats.org/officeDocument/2006/relationships/image" Target="../media/image213.png"/><Relationship Id="rId5" Type="http://schemas.microsoft.com/office/2007/relationships/media" Target="file:///C:\Users\au131978\Dropbox\talks\movies\Network_short.mp4" TargetMode="External"/><Relationship Id="rId15" Type="http://schemas.openxmlformats.org/officeDocument/2006/relationships/image" Target="../media/image80.png"/><Relationship Id="rId10" Type="http://schemas.openxmlformats.org/officeDocument/2006/relationships/image" Target="../media/image212.png"/><Relationship Id="rId4" Type="http://schemas.openxmlformats.org/officeDocument/2006/relationships/video" Target="file:///C:\Users\au131978\Dropbox\talks\movies\NP2_short.mp4" TargetMode="External"/><Relationship Id="rId9" Type="http://schemas.openxmlformats.org/officeDocument/2006/relationships/image" Target="../media/image109.png"/><Relationship Id="rId14" Type="http://schemas.openxmlformats.org/officeDocument/2006/relationships/image" Target="../media/image216.emf"/></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hyperlink" Target="http://www.scienceathome.org/" TargetMode="External"/><Relationship Id="rId2" Type="http://schemas.openxmlformats.org/officeDocument/2006/relationships/notesSlide" Target="../notesSlides/notesSlide8.xml"/><Relationship Id="rId1" Type="http://schemas.openxmlformats.org/officeDocument/2006/relationships/slideLayout" Target="../slideLayouts/slideLayout174.xml"/></Relationships>
</file>

<file path=ppt/slides/_rels/slide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8.jpeg"/><Relationship Id="rId7"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201.xml"/><Relationship Id="rId6" Type="http://schemas.openxmlformats.org/officeDocument/2006/relationships/image" Target="../media/image41.jpeg"/><Relationship Id="rId5" Type="http://schemas.openxmlformats.org/officeDocument/2006/relationships/image" Target="../media/image40.gif"/><Relationship Id="rId4" Type="http://schemas.openxmlformats.org/officeDocument/2006/relationships/image" Target="../media/image39.gif"/><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pic>
        <p:nvPicPr>
          <p:cNvPr id="939" name="pasted-image.pdf" descr="pasted-image.pdf"/>
          <p:cNvPicPr>
            <a:picLocks noChangeAspect="1"/>
          </p:cNvPicPr>
          <p:nvPr/>
        </p:nvPicPr>
        <p:blipFill>
          <a:blip r:embed="rId3">
            <a:extLst/>
          </a:blip>
          <a:stretch>
            <a:fillRect/>
          </a:stretch>
        </p:blipFill>
        <p:spPr>
          <a:xfrm>
            <a:off x="13431727" y="2114550"/>
            <a:ext cx="5701646" cy="5700010"/>
          </a:xfrm>
          <a:prstGeom prst="rect">
            <a:avLst/>
          </a:prstGeom>
          <a:ln w="12700">
            <a:miter lim="400000"/>
          </a:ln>
        </p:spPr>
      </p:pic>
      <p:sp>
        <p:nvSpPr>
          <p:cNvPr id="940" name="Rectangle"/>
          <p:cNvSpPr/>
          <p:nvPr/>
        </p:nvSpPr>
        <p:spPr>
          <a:xfrm>
            <a:off x="12176217" y="12015182"/>
            <a:ext cx="12192006" cy="1745061"/>
          </a:xfrm>
          <a:prstGeom prst="rect">
            <a:avLst/>
          </a:prstGeom>
          <a:solidFill>
            <a:srgbClr val="A7A7A7"/>
          </a:solidFill>
          <a:ln w="12700">
            <a:miter lim="400000"/>
          </a:ln>
        </p:spPr>
        <p:txBody>
          <a:bodyPr lIns="71433" tIns="71433" rIns="71433" bIns="71433" anchor="ctr"/>
          <a:lstStyle/>
          <a:p>
            <a:pPr algn="ctr" defTabSz="914400">
              <a:spcBef>
                <a:spcPts val="1100"/>
              </a:spcBef>
              <a:defRPr sz="2900" b="1">
                <a:solidFill>
                  <a:srgbClr val="FFFFFF"/>
                </a:solidFill>
                <a:latin typeface="+mj-lt"/>
                <a:ea typeface="+mj-ea"/>
                <a:cs typeface="+mj-cs"/>
                <a:sym typeface="Helvetica Neue"/>
              </a:defRPr>
            </a:pPr>
            <a:endParaRPr sz="2900" b="1">
              <a:latin typeface="Helvetica Neue"/>
              <a:ea typeface="+mj-ea"/>
              <a:cs typeface="+mj-cs"/>
              <a:sym typeface="Helvetica Neue"/>
            </a:endParaRPr>
          </a:p>
        </p:txBody>
      </p:sp>
      <p:sp>
        <p:nvSpPr>
          <p:cNvPr id="941" name="Rectangle"/>
          <p:cNvSpPr/>
          <p:nvPr/>
        </p:nvSpPr>
        <p:spPr>
          <a:xfrm>
            <a:off x="-15785" y="12015182"/>
            <a:ext cx="12192007" cy="1745061"/>
          </a:xfrm>
          <a:prstGeom prst="rect">
            <a:avLst/>
          </a:prstGeom>
          <a:solidFill>
            <a:srgbClr val="DDDDDD"/>
          </a:solidFill>
          <a:ln w="12700">
            <a:miter lim="400000"/>
          </a:ln>
        </p:spPr>
        <p:txBody>
          <a:bodyPr lIns="71433" tIns="71433" rIns="71433" bIns="71433" anchor="ctr"/>
          <a:lstStyle/>
          <a:p>
            <a:pPr algn="ctr" defTabSz="914400">
              <a:spcBef>
                <a:spcPts val="1100"/>
              </a:spcBef>
              <a:defRPr sz="2900" b="1">
                <a:solidFill>
                  <a:srgbClr val="FFFFFF"/>
                </a:solidFill>
                <a:latin typeface="+mj-lt"/>
                <a:ea typeface="+mj-ea"/>
                <a:cs typeface="+mj-cs"/>
                <a:sym typeface="Helvetica Neue"/>
              </a:defRPr>
            </a:pPr>
            <a:endParaRPr sz="2900" b="1">
              <a:latin typeface="Helvetica Neue"/>
              <a:ea typeface="+mj-ea"/>
              <a:cs typeface="+mj-cs"/>
              <a:sym typeface="Helvetica Neue"/>
            </a:endParaRPr>
          </a:p>
        </p:txBody>
      </p:sp>
      <p:sp>
        <p:nvSpPr>
          <p:cNvPr id="942" name="THINK…"/>
          <p:cNvSpPr txBox="1"/>
          <p:nvPr/>
        </p:nvSpPr>
        <p:spPr>
          <a:xfrm>
            <a:off x="468598" y="3723901"/>
            <a:ext cx="14151433" cy="4871709"/>
          </a:xfrm>
          <a:prstGeom prst="rect">
            <a:avLst/>
          </a:prstGeom>
          <a:ln w="12700">
            <a:miter lim="400000"/>
          </a:ln>
          <a:extLst>
            <a:ext uri="{C572A759-6A51-4108-AA02-DFA0A04FC94B}">
              <ma14:wrappingTextBoxFlag xmlns:ma14="http://schemas.microsoft.com/office/mac/drawingml/2011/main" xmlns="" val="1"/>
            </a:ext>
          </a:extLst>
        </p:spPr>
        <p:txBody>
          <a:bodyPr wrap="square" lIns="71433" tIns="71433" rIns="71433" bIns="71433" anchor="ctr">
            <a:spAutoFit/>
          </a:bodyPr>
          <a:lstStyle/>
          <a:p>
            <a:pPr>
              <a:lnSpc>
                <a:spcPct val="80000"/>
              </a:lnSpc>
              <a:defRPr sz="19000">
                <a:solidFill>
                  <a:srgbClr val="FFFFFF"/>
                </a:solidFill>
                <a:latin typeface="Roboto Bold"/>
                <a:ea typeface="Roboto Bold"/>
                <a:cs typeface="Roboto Bold"/>
                <a:sym typeface="Roboto Bold"/>
              </a:defRPr>
            </a:pPr>
            <a:r>
              <a:rPr lang="da-DK" sz="9600" dirty="0" smtClean="0">
                <a:solidFill>
                  <a:srgbClr val="FFFF00"/>
                </a:solidFill>
              </a:rPr>
              <a:t>Citizen science: grænsefladen mellem menneskelig og kunstig intelligens</a:t>
            </a:r>
            <a:endParaRPr sz="19000" dirty="0">
              <a:latin typeface="Roboto Bold"/>
              <a:ea typeface="Roboto Bold"/>
              <a:cs typeface="Roboto Bold"/>
              <a:sym typeface="Roboto Bold"/>
            </a:endParaRPr>
          </a:p>
        </p:txBody>
      </p:sp>
      <p:pic>
        <p:nvPicPr>
          <p:cNvPr id="943" name="aulogo_uk_var2_black.pdf" descr="aulogo_uk_var2_black.pdf"/>
          <p:cNvPicPr>
            <a:picLocks noChangeAspect="1"/>
          </p:cNvPicPr>
          <p:nvPr/>
        </p:nvPicPr>
        <p:blipFill>
          <a:blip r:embed="rId4">
            <a:alphaModFix amt="44991"/>
            <a:extLst/>
          </a:blip>
          <a:stretch>
            <a:fillRect/>
          </a:stretch>
        </p:blipFill>
        <p:spPr>
          <a:xfrm>
            <a:off x="3756335" y="12460034"/>
            <a:ext cx="4101294" cy="855355"/>
          </a:xfrm>
          <a:prstGeom prst="rect">
            <a:avLst/>
          </a:prstGeom>
          <a:ln w="12700">
            <a:miter lim="400000"/>
          </a:ln>
        </p:spPr>
      </p:pic>
      <p:sp>
        <p:nvSpPr>
          <p:cNvPr id="7" name="Rectangle 9"/>
          <p:cNvSpPr txBox="1"/>
          <p:nvPr/>
        </p:nvSpPr>
        <p:spPr>
          <a:xfrm>
            <a:off x="7258565" y="10400401"/>
            <a:ext cx="8918575" cy="143629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80000"/>
              </a:lnSpc>
              <a:spcBef>
                <a:spcPts val="2800"/>
              </a:spcBef>
              <a:defRPr sz="4000">
                <a:latin typeface="Roboto Medium"/>
                <a:ea typeface="Roboto Medium"/>
                <a:cs typeface="Roboto Medium"/>
                <a:sym typeface="Roboto Medium"/>
              </a:defRPr>
            </a:pPr>
            <a:r>
              <a:rPr dirty="0"/>
              <a:t>Jacob </a:t>
            </a:r>
            <a:r>
              <a:rPr dirty="0" smtClean="0"/>
              <a:t>Sherson</a:t>
            </a:r>
            <a:endParaRPr lang="da-DK" dirty="0" smtClean="0"/>
          </a:p>
          <a:p>
            <a:pPr algn="ctr">
              <a:lnSpc>
                <a:spcPct val="80000"/>
              </a:lnSpc>
              <a:spcBef>
                <a:spcPts val="2800"/>
              </a:spcBef>
              <a:defRPr sz="4000">
                <a:latin typeface="Roboto Medium"/>
                <a:ea typeface="Roboto Medium"/>
                <a:cs typeface="Roboto Medium"/>
                <a:sym typeface="Roboto Medium"/>
              </a:defRPr>
            </a:pPr>
            <a:r>
              <a:rPr lang="da-DK" dirty="0" smtClean="0"/>
              <a:t>Big Bang 25</a:t>
            </a:r>
            <a:r>
              <a:rPr dirty="0" smtClean="0"/>
              <a:t>/1-1</a:t>
            </a:r>
            <a:r>
              <a:rPr lang="da-DK" dirty="0" smtClean="0"/>
              <a:t>8</a:t>
            </a:r>
            <a:endParaRPr dirty="0"/>
          </a:p>
        </p:txBody>
      </p:sp>
      <p:pic>
        <p:nvPicPr>
          <p:cNvPr id="8" name="intro.png" descr="intro.png"/>
          <p:cNvPicPr>
            <a:picLocks noChangeAspect="1"/>
          </p:cNvPicPr>
          <p:nvPr/>
        </p:nvPicPr>
        <p:blipFill>
          <a:blip r:embed="rId5">
            <a:extLst/>
          </a:blip>
          <a:stretch>
            <a:fillRect/>
          </a:stretch>
        </p:blipFill>
        <p:spPr>
          <a:xfrm>
            <a:off x="20388883" y="689994"/>
            <a:ext cx="3424061" cy="13696244"/>
          </a:xfrm>
          <a:prstGeom prst="rect">
            <a:avLst/>
          </a:prstGeom>
          <a:ln w="12700">
            <a:miter lim="400000"/>
          </a:ln>
        </p:spPr>
      </p:pic>
    </p:spTree>
    <p:extLst>
      <p:ext uri="{BB962C8B-B14F-4D97-AF65-F5344CB8AC3E}">
        <p14:creationId xmlns:p14="http://schemas.microsoft.com/office/powerpoint/2010/main" val="2209914917"/>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0" y="7763583"/>
            <a:ext cx="7126420" cy="4237922"/>
          </a:xfrm>
          <a:prstGeom prst="rect">
            <a:avLst/>
          </a:prstGeom>
        </p:spPr>
      </p:pic>
      <p:pic>
        <p:nvPicPr>
          <p:cNvPr id="6" name="Picture 5"/>
          <p:cNvPicPr>
            <a:picLocks noChangeAspect="1"/>
          </p:cNvPicPr>
          <p:nvPr/>
        </p:nvPicPr>
        <p:blipFill>
          <a:blip r:embed="rId4"/>
          <a:stretch>
            <a:fillRect/>
          </a:stretch>
        </p:blipFill>
        <p:spPr>
          <a:xfrm>
            <a:off x="3285155" y="3129932"/>
            <a:ext cx="8748862" cy="2238308"/>
          </a:xfrm>
          <a:prstGeom prst="rect">
            <a:avLst/>
          </a:prstGeom>
        </p:spPr>
      </p:pic>
      <p:pic>
        <p:nvPicPr>
          <p:cNvPr id="7" name="Picture 6"/>
          <p:cNvPicPr>
            <a:picLocks noChangeAspect="1"/>
          </p:cNvPicPr>
          <p:nvPr/>
        </p:nvPicPr>
        <p:blipFill>
          <a:blip r:embed="rId5"/>
          <a:stretch>
            <a:fillRect/>
          </a:stretch>
        </p:blipFill>
        <p:spPr>
          <a:xfrm>
            <a:off x="14605070" y="3129935"/>
            <a:ext cx="5995728" cy="2504338"/>
          </a:xfrm>
          <a:prstGeom prst="rect">
            <a:avLst/>
          </a:prstGeom>
        </p:spPr>
      </p:pic>
      <p:pic>
        <p:nvPicPr>
          <p:cNvPr id="8" name="Picture 7"/>
          <p:cNvPicPr>
            <a:picLocks noChangeAspect="1"/>
          </p:cNvPicPr>
          <p:nvPr/>
        </p:nvPicPr>
        <p:blipFill>
          <a:blip r:embed="rId6"/>
          <a:stretch>
            <a:fillRect/>
          </a:stretch>
        </p:blipFill>
        <p:spPr>
          <a:xfrm>
            <a:off x="10082303" y="5517438"/>
            <a:ext cx="5081914" cy="5024344"/>
          </a:xfrm>
          <a:prstGeom prst="rect">
            <a:avLst/>
          </a:prstGeom>
        </p:spPr>
      </p:pic>
      <p:sp>
        <p:nvSpPr>
          <p:cNvPr id="9" name="Title 3"/>
          <p:cNvSpPr>
            <a:spLocks noGrp="1"/>
          </p:cNvSpPr>
          <p:nvPr>
            <p:ph type="title"/>
          </p:nvPr>
        </p:nvSpPr>
        <p:spPr>
          <a:xfrm>
            <a:off x="5279232" y="238596"/>
            <a:ext cx="13716000" cy="1219200"/>
          </a:xfrm>
        </p:spPr>
        <p:txBody>
          <a:bodyPr/>
          <a:lstStyle/>
          <a:p>
            <a:r>
              <a:rPr lang="da-DK" dirty="0" err="1" smtClean="0"/>
              <a:t>Everyone</a:t>
            </a:r>
            <a:r>
              <a:rPr lang="da-DK" dirty="0" smtClean="0"/>
              <a:t> </a:t>
            </a:r>
            <a:r>
              <a:rPr lang="da-DK" dirty="0" err="1" smtClean="0"/>
              <a:t>wants</a:t>
            </a:r>
            <a:r>
              <a:rPr lang="da-DK" dirty="0" smtClean="0"/>
              <a:t> a quantum computer</a:t>
            </a:r>
            <a:endParaRPr lang="da-DK" dirty="0"/>
          </a:p>
        </p:txBody>
      </p:sp>
      <p:pic>
        <p:nvPicPr>
          <p:cNvPr id="10" name="Picture 9"/>
          <p:cNvPicPr>
            <a:picLocks noChangeAspect="1"/>
          </p:cNvPicPr>
          <p:nvPr/>
        </p:nvPicPr>
        <p:blipFill>
          <a:blip r:embed="rId7"/>
          <a:stretch>
            <a:fillRect/>
          </a:stretch>
        </p:blipFill>
        <p:spPr>
          <a:xfrm>
            <a:off x="15164217" y="7306409"/>
            <a:ext cx="6171786" cy="4695094"/>
          </a:xfrm>
          <a:prstGeom prst="rect">
            <a:avLst/>
          </a:prstGeom>
        </p:spPr>
      </p:pic>
    </p:spTree>
    <p:extLst>
      <p:ext uri="{BB962C8B-B14F-4D97-AF65-F5344CB8AC3E}">
        <p14:creationId xmlns:p14="http://schemas.microsoft.com/office/powerpoint/2010/main" val="68422947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Title 1"/>
          <p:cNvSpPr txBox="1">
            <a:spLocks noGrp="1"/>
          </p:cNvSpPr>
          <p:nvPr>
            <p:ph type="title"/>
          </p:nvPr>
        </p:nvSpPr>
        <p:spPr>
          <a:prstGeom prst="rect">
            <a:avLst/>
          </a:prstGeom>
        </p:spPr>
        <p:txBody>
          <a:bodyPr/>
          <a:lstStyle/>
          <a:p>
            <a:r>
              <a:t>Our quantum computer in Aarhus</a:t>
            </a:r>
          </a:p>
        </p:txBody>
      </p:sp>
      <p:sp>
        <p:nvSpPr>
          <p:cNvPr id="698" name="TextBox 7"/>
          <p:cNvSpPr txBox="1"/>
          <p:nvPr/>
        </p:nvSpPr>
        <p:spPr>
          <a:xfrm>
            <a:off x="4060684" y="12867587"/>
            <a:ext cx="8467016" cy="60988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3600"/>
            </a:lvl1pPr>
          </a:lstStyle>
          <a:p>
            <a:r>
              <a:t>Produced by Lundbeck Foundation, 2013</a:t>
            </a:r>
          </a:p>
        </p:txBody>
      </p:sp>
      <p:pic>
        <p:nvPicPr>
          <p:cNvPr id="699" name="Picture 2" descr="Picture 2"/>
          <p:cNvPicPr>
            <a:picLocks noChangeAspect="1"/>
          </p:cNvPicPr>
          <p:nvPr/>
        </p:nvPicPr>
        <p:blipFill>
          <a:blip r:embed="rId5">
            <a:extLst/>
          </a:blip>
          <a:srcRect l="17213" t="18337" r="21864" b="20563"/>
          <a:stretch>
            <a:fillRect/>
          </a:stretch>
        </p:blipFill>
        <p:spPr>
          <a:xfrm>
            <a:off x="7070409" y="1790869"/>
            <a:ext cx="3149601" cy="1828801"/>
          </a:xfrm>
          <a:prstGeom prst="rect">
            <a:avLst/>
          </a:prstGeom>
          <a:ln w="12700">
            <a:miter lim="400000"/>
          </a:ln>
        </p:spPr>
      </p:pic>
      <p:pic>
        <p:nvPicPr>
          <p:cNvPr id="700" name="Picture 3" descr="Picture 3"/>
          <p:cNvPicPr>
            <a:picLocks noChangeAspect="1"/>
          </p:cNvPicPr>
          <p:nvPr/>
        </p:nvPicPr>
        <p:blipFill>
          <a:blip r:embed="rId6">
            <a:extLst/>
          </a:blip>
          <a:stretch>
            <a:fillRect/>
          </a:stretch>
        </p:blipFill>
        <p:spPr>
          <a:xfrm>
            <a:off x="16212767" y="1862909"/>
            <a:ext cx="1379829" cy="1608521"/>
          </a:xfrm>
          <a:prstGeom prst="rect">
            <a:avLst/>
          </a:prstGeom>
          <a:ln w="12700">
            <a:miter lim="400000"/>
          </a:ln>
        </p:spPr>
      </p:pic>
      <p:pic>
        <p:nvPicPr>
          <p:cNvPr id="701" name="pasted-image.pdf" descr="pasted-image.pdf"/>
          <p:cNvPicPr>
            <a:picLocks noChangeAspect="1"/>
          </p:cNvPicPr>
          <p:nvPr/>
        </p:nvPicPr>
        <p:blipFill>
          <a:blip r:embed="rId7">
            <a:extLst/>
          </a:blip>
          <a:stretch>
            <a:fillRect/>
          </a:stretch>
        </p:blipFill>
        <p:spPr>
          <a:xfrm>
            <a:off x="22083636" y="11454624"/>
            <a:ext cx="1651003" cy="1651003"/>
          </a:xfrm>
          <a:prstGeom prst="rect">
            <a:avLst/>
          </a:prstGeom>
          <a:ln w="12700">
            <a:miter lim="400000"/>
          </a:ln>
        </p:spPr>
      </p:pic>
      <p:sp>
        <p:nvSpPr>
          <p:cNvPr id="702" name="The coldest crystal in the world (~4nK)"/>
          <p:cNvSpPr txBox="1"/>
          <p:nvPr/>
        </p:nvSpPr>
        <p:spPr>
          <a:xfrm>
            <a:off x="11074917" y="2095212"/>
            <a:ext cx="4282943" cy="1220116"/>
          </a:xfrm>
          <a:prstGeom prst="rect">
            <a:avLst/>
          </a:prstGeom>
          <a:solidFill>
            <a:schemeClr val="accent1">
              <a:satOff val="-42592"/>
              <a:lumOff val="31764"/>
            </a:schemeClr>
          </a:solidFill>
          <a:ln w="25400">
            <a:solidFill>
              <a:srgbClr val="7070BA"/>
            </a:solidFill>
          </a:ln>
          <a:extLst>
            <a:ext uri="{C572A759-6A51-4108-AA02-DFA0A04FC94B}">
              <ma14:wrappingTextBoxFlag xmlns="" xmlns:ma14="http://schemas.microsoft.com/office/mac/drawingml/2011/main" val="1"/>
            </a:ext>
          </a:extLst>
        </p:spPr>
        <p:txBody>
          <a:bodyPr lIns="71435" tIns="71435" rIns="71435" bIns="71435" anchor="ctr">
            <a:spAutoFit/>
          </a:bodyPr>
          <a:lstStyle>
            <a:lvl1pPr>
              <a:defRPr sz="3600"/>
            </a:lvl1pPr>
          </a:lstStyle>
          <a:p>
            <a:r>
              <a:t>The coldest crystal in the world (~4nK)</a:t>
            </a:r>
          </a:p>
        </p:txBody>
      </p:sp>
      <p:pic>
        <p:nvPicPr>
          <p:cNvPr id="9" name="LundbeckMovieCutSmall.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a:stretch>
            <a:fillRect/>
          </a:stretch>
        </p:blipFill>
        <p:spPr>
          <a:xfrm>
            <a:off x="4315598" y="3809848"/>
            <a:ext cx="16268700" cy="91440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 name="Picture 2" descr="Picture 2"/>
          <p:cNvPicPr>
            <a:picLocks noChangeAspect="1"/>
          </p:cNvPicPr>
          <p:nvPr/>
        </p:nvPicPr>
        <p:blipFill>
          <a:blip r:embed="rId3">
            <a:extLst/>
          </a:blip>
          <a:srcRect l="7454" t="21250" r="1" b="21581"/>
          <a:stretch>
            <a:fillRect/>
          </a:stretch>
        </p:blipFill>
        <p:spPr>
          <a:xfrm rot="12087496">
            <a:off x="10192286" y="6697334"/>
            <a:ext cx="9402399" cy="4635336"/>
          </a:xfrm>
          <a:custGeom>
            <a:avLst/>
            <a:gdLst/>
            <a:ahLst/>
            <a:cxnLst>
              <a:cxn ang="0">
                <a:pos x="wd2" y="hd2"/>
              </a:cxn>
              <a:cxn ang="5400000">
                <a:pos x="wd2" y="hd2"/>
              </a:cxn>
              <a:cxn ang="10800000">
                <a:pos x="wd2" y="hd2"/>
              </a:cxn>
              <a:cxn ang="16200000">
                <a:pos x="wd2" y="hd2"/>
              </a:cxn>
            </a:cxnLst>
            <a:rect l="0" t="0" r="r" b="b"/>
            <a:pathLst>
              <a:path w="21596" h="21582" extrusionOk="0">
                <a:moveTo>
                  <a:pt x="21561" y="0"/>
                </a:moveTo>
                <a:cubicBezTo>
                  <a:pt x="21542" y="0"/>
                  <a:pt x="20853" y="658"/>
                  <a:pt x="20030" y="1463"/>
                </a:cubicBezTo>
                <a:cubicBezTo>
                  <a:pt x="18517" y="2943"/>
                  <a:pt x="17936" y="3399"/>
                  <a:pt x="17781" y="3223"/>
                </a:cubicBezTo>
                <a:cubicBezTo>
                  <a:pt x="17735" y="3170"/>
                  <a:pt x="17614" y="2915"/>
                  <a:pt x="17513" y="2657"/>
                </a:cubicBezTo>
                <a:cubicBezTo>
                  <a:pt x="17263" y="2021"/>
                  <a:pt x="16740" y="1248"/>
                  <a:pt x="16348" y="937"/>
                </a:cubicBezTo>
                <a:cubicBezTo>
                  <a:pt x="15892" y="575"/>
                  <a:pt x="15030" y="490"/>
                  <a:pt x="14562" y="761"/>
                </a:cubicBezTo>
                <a:cubicBezTo>
                  <a:pt x="13371" y="1451"/>
                  <a:pt x="12603" y="3332"/>
                  <a:pt x="12466" y="5898"/>
                </a:cubicBezTo>
                <a:cubicBezTo>
                  <a:pt x="12427" y="6624"/>
                  <a:pt x="12409" y="6697"/>
                  <a:pt x="12125" y="7258"/>
                </a:cubicBezTo>
                <a:cubicBezTo>
                  <a:pt x="11936" y="7631"/>
                  <a:pt x="11607" y="8076"/>
                  <a:pt x="11240" y="8456"/>
                </a:cubicBezTo>
                <a:cubicBezTo>
                  <a:pt x="10920" y="8788"/>
                  <a:pt x="8360" y="11168"/>
                  <a:pt x="5552" y="13744"/>
                </a:cubicBezTo>
                <a:cubicBezTo>
                  <a:pt x="2744" y="16320"/>
                  <a:pt x="364" y="18532"/>
                  <a:pt x="261" y="18658"/>
                </a:cubicBezTo>
                <a:cubicBezTo>
                  <a:pt x="54" y="18913"/>
                  <a:pt x="4" y="19129"/>
                  <a:pt x="0" y="19798"/>
                </a:cubicBezTo>
                <a:cubicBezTo>
                  <a:pt x="-4" y="20328"/>
                  <a:pt x="122" y="20872"/>
                  <a:pt x="345" y="21291"/>
                </a:cubicBezTo>
                <a:cubicBezTo>
                  <a:pt x="440" y="21469"/>
                  <a:pt x="532" y="21570"/>
                  <a:pt x="660" y="21581"/>
                </a:cubicBezTo>
                <a:cubicBezTo>
                  <a:pt x="872" y="21600"/>
                  <a:pt x="1183" y="21370"/>
                  <a:pt x="1774" y="20835"/>
                </a:cubicBezTo>
                <a:cubicBezTo>
                  <a:pt x="2550" y="20130"/>
                  <a:pt x="5757" y="17166"/>
                  <a:pt x="9928" y="13299"/>
                </a:cubicBezTo>
                <a:cubicBezTo>
                  <a:pt x="11806" y="11557"/>
                  <a:pt x="12586" y="10929"/>
                  <a:pt x="13033" y="10793"/>
                </a:cubicBezTo>
                <a:cubicBezTo>
                  <a:pt x="13285" y="10717"/>
                  <a:pt x="13354" y="10759"/>
                  <a:pt x="13930" y="11342"/>
                </a:cubicBezTo>
                <a:lnTo>
                  <a:pt x="14554" y="11974"/>
                </a:lnTo>
                <a:lnTo>
                  <a:pt x="15290" y="11972"/>
                </a:lnTo>
                <a:cubicBezTo>
                  <a:pt x="15919" y="11970"/>
                  <a:pt x="16073" y="11931"/>
                  <a:pt x="16360" y="11699"/>
                </a:cubicBezTo>
                <a:cubicBezTo>
                  <a:pt x="17096" y="11103"/>
                  <a:pt x="17670" y="9896"/>
                  <a:pt x="17990" y="8275"/>
                </a:cubicBezTo>
                <a:cubicBezTo>
                  <a:pt x="18101" y="7710"/>
                  <a:pt x="18121" y="7384"/>
                  <a:pt x="18123" y="6118"/>
                </a:cubicBezTo>
                <a:cubicBezTo>
                  <a:pt x="18124" y="4859"/>
                  <a:pt x="18141" y="4590"/>
                  <a:pt x="18229" y="4394"/>
                </a:cubicBezTo>
                <a:cubicBezTo>
                  <a:pt x="18376" y="4065"/>
                  <a:pt x="19231" y="3141"/>
                  <a:pt x="20502" y="1938"/>
                </a:cubicBezTo>
                <a:lnTo>
                  <a:pt x="21596" y="904"/>
                </a:lnTo>
                <a:lnTo>
                  <a:pt x="21596" y="451"/>
                </a:lnTo>
                <a:cubicBezTo>
                  <a:pt x="21596" y="202"/>
                  <a:pt x="21581" y="0"/>
                  <a:pt x="21561" y="0"/>
                </a:cubicBezTo>
                <a:close/>
              </a:path>
            </a:pathLst>
          </a:custGeom>
          <a:ln w="12700">
            <a:miter lim="400000"/>
          </a:ln>
        </p:spPr>
      </p:pic>
      <p:pic>
        <p:nvPicPr>
          <p:cNvPr id="707" name="Unknown.jpg" descr="Unknown.jpg"/>
          <p:cNvPicPr>
            <a:picLocks noChangeAspect="1"/>
          </p:cNvPicPr>
          <p:nvPr/>
        </p:nvPicPr>
        <p:blipFill>
          <a:blip r:embed="rId4">
            <a:extLst/>
          </a:blip>
          <a:srcRect r="1" b="1"/>
          <a:stretch>
            <a:fillRect/>
          </a:stretch>
        </p:blipFill>
        <p:spPr>
          <a:xfrm>
            <a:off x="7755825" y="8032135"/>
            <a:ext cx="2779317" cy="27793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 y="4534"/>
                </a:lnTo>
                <a:lnTo>
                  <a:pt x="12" y="4605"/>
                </a:lnTo>
                <a:cubicBezTo>
                  <a:pt x="14" y="5051"/>
                  <a:pt x="20" y="5067"/>
                  <a:pt x="22" y="5416"/>
                </a:cubicBezTo>
                <a:cubicBezTo>
                  <a:pt x="28" y="6534"/>
                  <a:pt x="35" y="7576"/>
                  <a:pt x="52" y="8019"/>
                </a:cubicBezTo>
                <a:cubicBezTo>
                  <a:pt x="68" y="8361"/>
                  <a:pt x="94" y="8510"/>
                  <a:pt x="130" y="8528"/>
                </a:cubicBezTo>
                <a:cubicBezTo>
                  <a:pt x="153" y="8490"/>
                  <a:pt x="180" y="8429"/>
                  <a:pt x="216" y="8282"/>
                </a:cubicBezTo>
                <a:cubicBezTo>
                  <a:pt x="223" y="8252"/>
                  <a:pt x="236" y="8225"/>
                  <a:pt x="244" y="8195"/>
                </a:cubicBezTo>
                <a:lnTo>
                  <a:pt x="271" y="8084"/>
                </a:lnTo>
                <a:cubicBezTo>
                  <a:pt x="289" y="8019"/>
                  <a:pt x="325" y="7939"/>
                  <a:pt x="345" y="7871"/>
                </a:cubicBezTo>
                <a:cubicBezTo>
                  <a:pt x="677" y="6710"/>
                  <a:pt x="1191" y="5632"/>
                  <a:pt x="1912" y="4630"/>
                </a:cubicBezTo>
                <a:cubicBezTo>
                  <a:pt x="1967" y="4550"/>
                  <a:pt x="2018" y="4445"/>
                  <a:pt x="2073" y="4371"/>
                </a:cubicBezTo>
                <a:cubicBezTo>
                  <a:pt x="2159" y="4255"/>
                  <a:pt x="2335" y="4087"/>
                  <a:pt x="2452" y="3951"/>
                </a:cubicBezTo>
                <a:cubicBezTo>
                  <a:pt x="2642" y="3725"/>
                  <a:pt x="2820" y="3495"/>
                  <a:pt x="3032" y="3276"/>
                </a:cubicBezTo>
                <a:cubicBezTo>
                  <a:pt x="3090" y="3215"/>
                  <a:pt x="3152" y="3171"/>
                  <a:pt x="3211" y="3112"/>
                </a:cubicBezTo>
                <a:cubicBezTo>
                  <a:pt x="3372" y="2952"/>
                  <a:pt x="3490" y="2855"/>
                  <a:pt x="3652" y="2705"/>
                </a:cubicBezTo>
                <a:cubicBezTo>
                  <a:pt x="3870" y="2507"/>
                  <a:pt x="4090" y="2303"/>
                  <a:pt x="4315" y="2128"/>
                </a:cubicBezTo>
                <a:cubicBezTo>
                  <a:pt x="4425" y="2040"/>
                  <a:pt x="4571" y="1891"/>
                  <a:pt x="4664" y="1826"/>
                </a:cubicBezTo>
                <a:cubicBezTo>
                  <a:pt x="4849" y="1696"/>
                  <a:pt x="5088" y="1552"/>
                  <a:pt x="5348" y="1410"/>
                </a:cubicBezTo>
                <a:cubicBezTo>
                  <a:pt x="5361" y="1402"/>
                  <a:pt x="5376" y="1395"/>
                  <a:pt x="5388" y="1388"/>
                </a:cubicBezTo>
                <a:cubicBezTo>
                  <a:pt x="5391" y="1387"/>
                  <a:pt x="5392" y="1386"/>
                  <a:pt x="5395" y="1385"/>
                </a:cubicBezTo>
                <a:cubicBezTo>
                  <a:pt x="5679" y="1218"/>
                  <a:pt x="5985" y="1083"/>
                  <a:pt x="6286" y="944"/>
                </a:cubicBezTo>
                <a:cubicBezTo>
                  <a:pt x="6548" y="823"/>
                  <a:pt x="6820" y="705"/>
                  <a:pt x="7097" y="605"/>
                </a:cubicBezTo>
                <a:cubicBezTo>
                  <a:pt x="7453" y="467"/>
                  <a:pt x="7795" y="347"/>
                  <a:pt x="8084" y="271"/>
                </a:cubicBezTo>
                <a:lnTo>
                  <a:pt x="9068" y="19"/>
                </a:lnTo>
                <a:lnTo>
                  <a:pt x="4534" y="9"/>
                </a:lnTo>
                <a:lnTo>
                  <a:pt x="0" y="0"/>
                </a:lnTo>
                <a:close/>
                <a:moveTo>
                  <a:pt x="21600" y="0"/>
                </a:moveTo>
                <a:lnTo>
                  <a:pt x="17035" y="12"/>
                </a:lnTo>
                <a:lnTo>
                  <a:pt x="12566" y="25"/>
                </a:lnTo>
                <a:lnTo>
                  <a:pt x="13519" y="271"/>
                </a:lnTo>
                <a:cubicBezTo>
                  <a:pt x="14565" y="546"/>
                  <a:pt x="15631" y="1060"/>
                  <a:pt x="16619" y="1706"/>
                </a:cubicBezTo>
                <a:cubicBezTo>
                  <a:pt x="17105" y="2024"/>
                  <a:pt x="17570" y="2370"/>
                  <a:pt x="18001" y="2748"/>
                </a:cubicBezTo>
                <a:cubicBezTo>
                  <a:pt x="18007" y="2754"/>
                  <a:pt x="18015" y="2758"/>
                  <a:pt x="18022" y="2764"/>
                </a:cubicBezTo>
                <a:cubicBezTo>
                  <a:pt x="18052" y="2790"/>
                  <a:pt x="18079" y="2820"/>
                  <a:pt x="18108" y="2847"/>
                </a:cubicBezTo>
                <a:cubicBezTo>
                  <a:pt x="18291" y="3011"/>
                  <a:pt x="18468" y="3180"/>
                  <a:pt x="18636" y="3353"/>
                </a:cubicBezTo>
                <a:cubicBezTo>
                  <a:pt x="19049" y="3777"/>
                  <a:pt x="19424" y="4220"/>
                  <a:pt x="19728" y="4679"/>
                </a:cubicBezTo>
                <a:cubicBezTo>
                  <a:pt x="20207" y="5404"/>
                  <a:pt x="20069" y="5595"/>
                  <a:pt x="19302" y="5262"/>
                </a:cubicBezTo>
                <a:cubicBezTo>
                  <a:pt x="18822" y="5053"/>
                  <a:pt x="18723" y="4935"/>
                  <a:pt x="18654" y="4512"/>
                </a:cubicBezTo>
                <a:cubicBezTo>
                  <a:pt x="18631" y="4368"/>
                  <a:pt x="18593" y="4238"/>
                  <a:pt x="18550" y="4111"/>
                </a:cubicBezTo>
                <a:cubicBezTo>
                  <a:pt x="18396" y="3777"/>
                  <a:pt x="18219" y="3505"/>
                  <a:pt x="17991" y="3310"/>
                </a:cubicBezTo>
                <a:cubicBezTo>
                  <a:pt x="17948" y="3275"/>
                  <a:pt x="17900" y="3245"/>
                  <a:pt x="17852" y="3214"/>
                </a:cubicBezTo>
                <a:cubicBezTo>
                  <a:pt x="17791" y="3171"/>
                  <a:pt x="17723" y="3134"/>
                  <a:pt x="17655" y="3097"/>
                </a:cubicBezTo>
                <a:cubicBezTo>
                  <a:pt x="17149" y="2847"/>
                  <a:pt x="16455" y="2750"/>
                  <a:pt x="15542" y="2804"/>
                </a:cubicBezTo>
                <a:cubicBezTo>
                  <a:pt x="14107" y="2889"/>
                  <a:pt x="13198" y="3137"/>
                  <a:pt x="11699" y="3859"/>
                </a:cubicBezTo>
                <a:lnTo>
                  <a:pt x="10592" y="4392"/>
                </a:lnTo>
                <a:lnTo>
                  <a:pt x="9691" y="3763"/>
                </a:lnTo>
                <a:cubicBezTo>
                  <a:pt x="9196" y="3417"/>
                  <a:pt x="8736" y="3088"/>
                  <a:pt x="8667" y="3029"/>
                </a:cubicBezTo>
                <a:cubicBezTo>
                  <a:pt x="8596" y="2968"/>
                  <a:pt x="8651" y="2757"/>
                  <a:pt x="8794" y="2535"/>
                </a:cubicBezTo>
                <a:cubicBezTo>
                  <a:pt x="9416" y="1569"/>
                  <a:pt x="10332" y="969"/>
                  <a:pt x="11190" y="968"/>
                </a:cubicBezTo>
                <a:cubicBezTo>
                  <a:pt x="11470" y="968"/>
                  <a:pt x="11686" y="1005"/>
                  <a:pt x="11893" y="1073"/>
                </a:cubicBezTo>
                <a:cubicBezTo>
                  <a:pt x="11873" y="1065"/>
                  <a:pt x="11848" y="1046"/>
                  <a:pt x="11829" y="1039"/>
                </a:cubicBezTo>
                <a:cubicBezTo>
                  <a:pt x="11684" y="988"/>
                  <a:pt x="11581" y="940"/>
                  <a:pt x="11526" y="904"/>
                </a:cubicBezTo>
                <a:lnTo>
                  <a:pt x="11708" y="867"/>
                </a:lnTo>
                <a:cubicBezTo>
                  <a:pt x="11748" y="875"/>
                  <a:pt x="11785" y="877"/>
                  <a:pt x="11826" y="888"/>
                </a:cubicBezTo>
                <a:cubicBezTo>
                  <a:pt x="11559" y="791"/>
                  <a:pt x="11276" y="756"/>
                  <a:pt x="10990" y="762"/>
                </a:cubicBezTo>
                <a:cubicBezTo>
                  <a:pt x="10957" y="784"/>
                  <a:pt x="10906" y="817"/>
                  <a:pt x="10891" y="830"/>
                </a:cubicBezTo>
                <a:cubicBezTo>
                  <a:pt x="10598" y="847"/>
                  <a:pt x="10305" y="911"/>
                  <a:pt x="10012" y="1024"/>
                </a:cubicBezTo>
                <a:cubicBezTo>
                  <a:pt x="10098" y="989"/>
                  <a:pt x="10183" y="930"/>
                  <a:pt x="10271" y="904"/>
                </a:cubicBezTo>
                <a:cubicBezTo>
                  <a:pt x="10610" y="803"/>
                  <a:pt x="10843" y="760"/>
                  <a:pt x="10934" y="762"/>
                </a:cubicBezTo>
                <a:cubicBezTo>
                  <a:pt x="10813" y="767"/>
                  <a:pt x="10691" y="784"/>
                  <a:pt x="10567" y="808"/>
                </a:cubicBezTo>
                <a:cubicBezTo>
                  <a:pt x="10439" y="832"/>
                  <a:pt x="10310" y="860"/>
                  <a:pt x="10182" y="901"/>
                </a:cubicBezTo>
                <a:cubicBezTo>
                  <a:pt x="9619" y="1093"/>
                  <a:pt x="9050" y="1467"/>
                  <a:pt x="8507" y="2026"/>
                </a:cubicBezTo>
                <a:lnTo>
                  <a:pt x="8053" y="2492"/>
                </a:lnTo>
                <a:lnTo>
                  <a:pt x="7945" y="2619"/>
                </a:lnTo>
                <a:lnTo>
                  <a:pt x="7936" y="2612"/>
                </a:lnTo>
                <a:lnTo>
                  <a:pt x="7905" y="2643"/>
                </a:lnTo>
                <a:lnTo>
                  <a:pt x="7177" y="2431"/>
                </a:lnTo>
                <a:cubicBezTo>
                  <a:pt x="5923" y="2058"/>
                  <a:pt x="4463" y="2260"/>
                  <a:pt x="4241" y="2838"/>
                </a:cubicBezTo>
                <a:cubicBezTo>
                  <a:pt x="4228" y="2872"/>
                  <a:pt x="4247" y="2881"/>
                  <a:pt x="4278" y="2881"/>
                </a:cubicBezTo>
                <a:lnTo>
                  <a:pt x="4531" y="2622"/>
                </a:lnTo>
                <a:cubicBezTo>
                  <a:pt x="4557" y="2594"/>
                  <a:pt x="4579" y="2581"/>
                  <a:pt x="4605" y="2557"/>
                </a:cubicBezTo>
                <a:cubicBezTo>
                  <a:pt x="4596" y="2571"/>
                  <a:pt x="4593" y="2582"/>
                  <a:pt x="4577" y="2600"/>
                </a:cubicBezTo>
                <a:lnTo>
                  <a:pt x="4352" y="2859"/>
                </a:lnTo>
                <a:cubicBezTo>
                  <a:pt x="4427" y="2832"/>
                  <a:pt x="4526" y="2786"/>
                  <a:pt x="4664" y="2693"/>
                </a:cubicBezTo>
                <a:cubicBezTo>
                  <a:pt x="5243" y="2299"/>
                  <a:pt x="5715" y="2270"/>
                  <a:pt x="6650" y="2575"/>
                </a:cubicBezTo>
                <a:cubicBezTo>
                  <a:pt x="7686" y="2914"/>
                  <a:pt x="7730" y="3031"/>
                  <a:pt x="7217" y="4142"/>
                </a:cubicBezTo>
                <a:cubicBezTo>
                  <a:pt x="7181" y="4222"/>
                  <a:pt x="7132" y="4359"/>
                  <a:pt x="7091" y="4457"/>
                </a:cubicBezTo>
                <a:cubicBezTo>
                  <a:pt x="6862" y="5004"/>
                  <a:pt x="6587" y="5751"/>
                  <a:pt x="6422" y="6323"/>
                </a:cubicBezTo>
                <a:cubicBezTo>
                  <a:pt x="6228" y="6995"/>
                  <a:pt x="5946" y="7672"/>
                  <a:pt x="5792" y="7841"/>
                </a:cubicBezTo>
                <a:cubicBezTo>
                  <a:pt x="5792" y="7841"/>
                  <a:pt x="5790" y="7843"/>
                  <a:pt x="5789" y="7844"/>
                </a:cubicBezTo>
                <a:cubicBezTo>
                  <a:pt x="5788" y="7845"/>
                  <a:pt x="5787" y="7852"/>
                  <a:pt x="5786" y="7853"/>
                </a:cubicBezTo>
                <a:cubicBezTo>
                  <a:pt x="5699" y="7947"/>
                  <a:pt x="5533" y="8036"/>
                  <a:pt x="5339" y="8118"/>
                </a:cubicBezTo>
                <a:cubicBezTo>
                  <a:pt x="5123" y="8214"/>
                  <a:pt x="4860" y="8308"/>
                  <a:pt x="4577" y="8377"/>
                </a:cubicBezTo>
                <a:cubicBezTo>
                  <a:pt x="3523" y="8636"/>
                  <a:pt x="2770" y="9033"/>
                  <a:pt x="2770" y="9336"/>
                </a:cubicBezTo>
                <a:cubicBezTo>
                  <a:pt x="2770" y="9480"/>
                  <a:pt x="2864" y="9446"/>
                  <a:pt x="3097" y="9213"/>
                </a:cubicBezTo>
                <a:cubicBezTo>
                  <a:pt x="3439" y="8871"/>
                  <a:pt x="4273" y="8632"/>
                  <a:pt x="4639" y="8772"/>
                </a:cubicBezTo>
                <a:cubicBezTo>
                  <a:pt x="4803" y="8835"/>
                  <a:pt x="4704" y="9046"/>
                  <a:pt x="4189" y="9756"/>
                </a:cubicBezTo>
                <a:cubicBezTo>
                  <a:pt x="3828" y="10253"/>
                  <a:pt x="3456" y="10663"/>
                  <a:pt x="3362" y="10663"/>
                </a:cubicBezTo>
                <a:cubicBezTo>
                  <a:pt x="3139" y="10663"/>
                  <a:pt x="2099" y="9346"/>
                  <a:pt x="1996" y="8932"/>
                </a:cubicBezTo>
                <a:cubicBezTo>
                  <a:pt x="1852" y="8360"/>
                  <a:pt x="1979" y="7957"/>
                  <a:pt x="2286" y="8010"/>
                </a:cubicBezTo>
                <a:cubicBezTo>
                  <a:pt x="3458" y="8214"/>
                  <a:pt x="3698" y="8195"/>
                  <a:pt x="4099" y="7850"/>
                </a:cubicBezTo>
                <a:cubicBezTo>
                  <a:pt x="4447" y="7550"/>
                  <a:pt x="4500" y="7405"/>
                  <a:pt x="4500" y="6786"/>
                </a:cubicBezTo>
                <a:cubicBezTo>
                  <a:pt x="4500" y="6516"/>
                  <a:pt x="4479" y="6357"/>
                  <a:pt x="4438" y="6215"/>
                </a:cubicBezTo>
                <a:cubicBezTo>
                  <a:pt x="4407" y="6105"/>
                  <a:pt x="4363" y="5994"/>
                  <a:pt x="4287" y="5907"/>
                </a:cubicBezTo>
                <a:cubicBezTo>
                  <a:pt x="4239" y="5851"/>
                  <a:pt x="4184" y="5796"/>
                  <a:pt x="4111" y="5734"/>
                </a:cubicBezTo>
                <a:cubicBezTo>
                  <a:pt x="3656" y="5342"/>
                  <a:pt x="3030" y="5308"/>
                  <a:pt x="2532" y="5564"/>
                </a:cubicBezTo>
                <a:cubicBezTo>
                  <a:pt x="2383" y="5637"/>
                  <a:pt x="2252" y="5730"/>
                  <a:pt x="2134" y="5876"/>
                </a:cubicBezTo>
                <a:cubicBezTo>
                  <a:pt x="2067" y="5959"/>
                  <a:pt x="2020" y="6044"/>
                  <a:pt x="1974" y="6132"/>
                </a:cubicBezTo>
                <a:cubicBezTo>
                  <a:pt x="2022" y="6046"/>
                  <a:pt x="2050" y="5957"/>
                  <a:pt x="2128" y="5867"/>
                </a:cubicBezTo>
                <a:cubicBezTo>
                  <a:pt x="2181" y="5805"/>
                  <a:pt x="2228" y="5765"/>
                  <a:pt x="2276" y="5722"/>
                </a:cubicBezTo>
                <a:cubicBezTo>
                  <a:pt x="2241" y="5751"/>
                  <a:pt x="2195" y="5765"/>
                  <a:pt x="2162" y="5799"/>
                </a:cubicBezTo>
                <a:cubicBezTo>
                  <a:pt x="2081" y="5883"/>
                  <a:pt x="2018" y="5960"/>
                  <a:pt x="1968" y="6033"/>
                </a:cubicBezTo>
                <a:cubicBezTo>
                  <a:pt x="1816" y="6254"/>
                  <a:pt x="1785" y="6466"/>
                  <a:pt x="1792" y="6940"/>
                </a:cubicBezTo>
                <a:cubicBezTo>
                  <a:pt x="1798" y="7349"/>
                  <a:pt x="1765" y="7944"/>
                  <a:pt x="1718" y="8263"/>
                </a:cubicBezTo>
                <a:cubicBezTo>
                  <a:pt x="1765" y="7944"/>
                  <a:pt x="1800" y="7365"/>
                  <a:pt x="1795" y="6974"/>
                </a:cubicBezTo>
                <a:cubicBezTo>
                  <a:pt x="1795" y="6951"/>
                  <a:pt x="1801" y="6946"/>
                  <a:pt x="1801" y="6924"/>
                </a:cubicBezTo>
                <a:cubicBezTo>
                  <a:pt x="1762" y="7327"/>
                  <a:pt x="1741" y="7827"/>
                  <a:pt x="1740" y="8794"/>
                </a:cubicBezTo>
                <a:cubicBezTo>
                  <a:pt x="1739" y="9188"/>
                  <a:pt x="1959" y="9707"/>
                  <a:pt x="2341" y="10268"/>
                </a:cubicBezTo>
                <a:cubicBezTo>
                  <a:pt x="2161" y="10021"/>
                  <a:pt x="2019" y="9787"/>
                  <a:pt x="1915" y="9562"/>
                </a:cubicBezTo>
                <a:cubicBezTo>
                  <a:pt x="2057" y="9881"/>
                  <a:pt x="2256" y="10210"/>
                  <a:pt x="2557" y="10579"/>
                </a:cubicBezTo>
                <a:cubicBezTo>
                  <a:pt x="2803" y="10882"/>
                  <a:pt x="2903" y="11029"/>
                  <a:pt x="2967" y="11159"/>
                </a:cubicBezTo>
                <a:lnTo>
                  <a:pt x="3026" y="11227"/>
                </a:lnTo>
                <a:lnTo>
                  <a:pt x="3026" y="11233"/>
                </a:lnTo>
                <a:cubicBezTo>
                  <a:pt x="3080" y="11377"/>
                  <a:pt x="3033" y="11472"/>
                  <a:pt x="2918" y="11640"/>
                </a:cubicBezTo>
                <a:cubicBezTo>
                  <a:pt x="2530" y="12208"/>
                  <a:pt x="2191" y="13381"/>
                  <a:pt x="2184" y="14185"/>
                </a:cubicBezTo>
                <a:cubicBezTo>
                  <a:pt x="2177" y="14987"/>
                  <a:pt x="2407" y="15502"/>
                  <a:pt x="2961" y="15952"/>
                </a:cubicBezTo>
                <a:cubicBezTo>
                  <a:pt x="3034" y="16012"/>
                  <a:pt x="3073" y="16039"/>
                  <a:pt x="3128" y="16076"/>
                </a:cubicBezTo>
                <a:cubicBezTo>
                  <a:pt x="3194" y="16113"/>
                  <a:pt x="3262" y="16148"/>
                  <a:pt x="3331" y="16175"/>
                </a:cubicBezTo>
                <a:cubicBezTo>
                  <a:pt x="3336" y="16174"/>
                  <a:pt x="3346" y="16179"/>
                  <a:pt x="3350" y="16178"/>
                </a:cubicBezTo>
                <a:cubicBezTo>
                  <a:pt x="3291" y="16161"/>
                  <a:pt x="3180" y="16088"/>
                  <a:pt x="3041" y="15968"/>
                </a:cubicBezTo>
                <a:cubicBezTo>
                  <a:pt x="3140" y="16033"/>
                  <a:pt x="3250" y="16082"/>
                  <a:pt x="3359" y="16131"/>
                </a:cubicBezTo>
                <a:cubicBezTo>
                  <a:pt x="3340" y="16059"/>
                  <a:pt x="3251" y="15926"/>
                  <a:pt x="3047" y="15715"/>
                </a:cubicBezTo>
                <a:cubicBezTo>
                  <a:pt x="2634" y="15289"/>
                  <a:pt x="2575" y="15142"/>
                  <a:pt x="2575" y="14503"/>
                </a:cubicBezTo>
                <a:cubicBezTo>
                  <a:pt x="2576" y="13730"/>
                  <a:pt x="3016" y="12423"/>
                  <a:pt x="3458" y="11878"/>
                </a:cubicBezTo>
                <a:lnTo>
                  <a:pt x="3717" y="11560"/>
                </a:lnTo>
                <a:lnTo>
                  <a:pt x="4037" y="11850"/>
                </a:lnTo>
                <a:cubicBezTo>
                  <a:pt x="4215" y="12010"/>
                  <a:pt x="4719" y="12343"/>
                  <a:pt x="5154" y="12587"/>
                </a:cubicBezTo>
                <a:cubicBezTo>
                  <a:pt x="5739" y="12915"/>
                  <a:pt x="5905" y="13064"/>
                  <a:pt x="5990" y="13371"/>
                </a:cubicBezTo>
                <a:cubicBezTo>
                  <a:pt x="6077" y="13566"/>
                  <a:pt x="6136" y="13795"/>
                  <a:pt x="6193" y="14167"/>
                </a:cubicBezTo>
                <a:cubicBezTo>
                  <a:pt x="6212" y="14288"/>
                  <a:pt x="6221" y="14352"/>
                  <a:pt x="6230" y="14426"/>
                </a:cubicBezTo>
                <a:cubicBezTo>
                  <a:pt x="6219" y="14371"/>
                  <a:pt x="6211" y="14353"/>
                  <a:pt x="6200" y="14308"/>
                </a:cubicBezTo>
                <a:cubicBezTo>
                  <a:pt x="6238" y="14479"/>
                  <a:pt x="6264" y="14622"/>
                  <a:pt x="6301" y="14771"/>
                </a:cubicBezTo>
                <a:cubicBezTo>
                  <a:pt x="6404" y="15182"/>
                  <a:pt x="6428" y="15358"/>
                  <a:pt x="6382" y="15477"/>
                </a:cubicBezTo>
                <a:cubicBezTo>
                  <a:pt x="6381" y="15493"/>
                  <a:pt x="6398" y="15569"/>
                  <a:pt x="6394" y="15573"/>
                </a:cubicBezTo>
                <a:cubicBezTo>
                  <a:pt x="6382" y="15586"/>
                  <a:pt x="6330" y="15589"/>
                  <a:pt x="6301" y="15598"/>
                </a:cubicBezTo>
                <a:cubicBezTo>
                  <a:pt x="6268" y="15627"/>
                  <a:pt x="6235" y="15657"/>
                  <a:pt x="6184" y="15690"/>
                </a:cubicBezTo>
                <a:cubicBezTo>
                  <a:pt x="5952" y="15845"/>
                  <a:pt x="5967" y="15864"/>
                  <a:pt x="6132" y="15863"/>
                </a:cubicBezTo>
                <a:cubicBezTo>
                  <a:pt x="6142" y="15861"/>
                  <a:pt x="6160" y="15865"/>
                  <a:pt x="6169" y="15863"/>
                </a:cubicBezTo>
                <a:cubicBezTo>
                  <a:pt x="6255" y="15841"/>
                  <a:pt x="6325" y="15853"/>
                  <a:pt x="6391" y="15885"/>
                </a:cubicBezTo>
                <a:cubicBezTo>
                  <a:pt x="6567" y="15930"/>
                  <a:pt x="6691" y="16086"/>
                  <a:pt x="6887" y="16477"/>
                </a:cubicBezTo>
                <a:cubicBezTo>
                  <a:pt x="7104" y="16907"/>
                  <a:pt x="7373" y="17288"/>
                  <a:pt x="7655" y="17633"/>
                </a:cubicBezTo>
                <a:cubicBezTo>
                  <a:pt x="7539" y="17478"/>
                  <a:pt x="7424" y="17307"/>
                  <a:pt x="7313" y="17121"/>
                </a:cubicBezTo>
                <a:cubicBezTo>
                  <a:pt x="7484" y="17380"/>
                  <a:pt x="7680" y="17645"/>
                  <a:pt x="7874" y="17871"/>
                </a:cubicBezTo>
                <a:cubicBezTo>
                  <a:pt x="7889" y="17887"/>
                  <a:pt x="7901" y="17898"/>
                  <a:pt x="7915" y="17914"/>
                </a:cubicBezTo>
                <a:cubicBezTo>
                  <a:pt x="8089" y="18114"/>
                  <a:pt x="8256" y="18273"/>
                  <a:pt x="8399" y="18377"/>
                </a:cubicBezTo>
                <a:cubicBezTo>
                  <a:pt x="8460" y="18425"/>
                  <a:pt x="8520" y="18460"/>
                  <a:pt x="8581" y="18503"/>
                </a:cubicBezTo>
                <a:cubicBezTo>
                  <a:pt x="8660" y="18554"/>
                  <a:pt x="8728" y="18593"/>
                  <a:pt x="8800" y="18636"/>
                </a:cubicBezTo>
                <a:cubicBezTo>
                  <a:pt x="9119" y="18829"/>
                  <a:pt x="9433" y="18967"/>
                  <a:pt x="9710" y="18957"/>
                </a:cubicBezTo>
                <a:cubicBezTo>
                  <a:pt x="9994" y="18946"/>
                  <a:pt x="9986" y="18927"/>
                  <a:pt x="9620" y="18821"/>
                </a:cubicBezTo>
                <a:cubicBezTo>
                  <a:pt x="9522" y="18792"/>
                  <a:pt x="9413" y="18733"/>
                  <a:pt x="9309" y="18676"/>
                </a:cubicBezTo>
                <a:cubicBezTo>
                  <a:pt x="9883" y="18960"/>
                  <a:pt x="9686" y="18965"/>
                  <a:pt x="9238" y="18809"/>
                </a:cubicBezTo>
                <a:cubicBezTo>
                  <a:pt x="9258" y="18772"/>
                  <a:pt x="9144" y="18639"/>
                  <a:pt x="8966" y="18463"/>
                </a:cubicBezTo>
                <a:cubicBezTo>
                  <a:pt x="8460" y="18092"/>
                  <a:pt x="7948" y="17509"/>
                  <a:pt x="7606" y="16850"/>
                </a:cubicBezTo>
                <a:cubicBezTo>
                  <a:pt x="7135" y="15942"/>
                  <a:pt x="7126" y="15512"/>
                  <a:pt x="7575" y="15499"/>
                </a:cubicBezTo>
                <a:cubicBezTo>
                  <a:pt x="7636" y="15497"/>
                  <a:pt x="7806" y="15438"/>
                  <a:pt x="7998" y="15360"/>
                </a:cubicBezTo>
                <a:cubicBezTo>
                  <a:pt x="8031" y="15348"/>
                  <a:pt x="8087" y="15324"/>
                  <a:pt x="8127" y="15308"/>
                </a:cubicBezTo>
                <a:cubicBezTo>
                  <a:pt x="8342" y="15216"/>
                  <a:pt x="8586" y="15103"/>
                  <a:pt x="8837" y="14975"/>
                </a:cubicBezTo>
                <a:lnTo>
                  <a:pt x="9848" y="14457"/>
                </a:lnTo>
                <a:lnTo>
                  <a:pt x="11051" y="14725"/>
                </a:lnTo>
                <a:cubicBezTo>
                  <a:pt x="11941" y="14923"/>
                  <a:pt x="12867" y="14999"/>
                  <a:pt x="14608" y="15018"/>
                </a:cubicBezTo>
                <a:lnTo>
                  <a:pt x="16415" y="15039"/>
                </a:lnTo>
                <a:lnTo>
                  <a:pt x="16989" y="15024"/>
                </a:lnTo>
                <a:lnTo>
                  <a:pt x="16995" y="15191"/>
                </a:lnTo>
                <a:lnTo>
                  <a:pt x="17084" y="15530"/>
                </a:lnTo>
                <a:cubicBezTo>
                  <a:pt x="17268" y="16257"/>
                  <a:pt x="17076" y="17217"/>
                  <a:pt x="16659" y="17667"/>
                </a:cubicBezTo>
                <a:lnTo>
                  <a:pt x="16301" y="18056"/>
                </a:lnTo>
                <a:lnTo>
                  <a:pt x="16286" y="18044"/>
                </a:lnTo>
                <a:lnTo>
                  <a:pt x="16242" y="18099"/>
                </a:lnTo>
                <a:lnTo>
                  <a:pt x="15946" y="17729"/>
                </a:lnTo>
                <a:cubicBezTo>
                  <a:pt x="16043" y="17840"/>
                  <a:pt x="16121" y="17901"/>
                  <a:pt x="16196" y="17936"/>
                </a:cubicBezTo>
                <a:lnTo>
                  <a:pt x="16097" y="17819"/>
                </a:lnTo>
                <a:cubicBezTo>
                  <a:pt x="16077" y="17801"/>
                  <a:pt x="16060" y="17794"/>
                  <a:pt x="16036" y="17772"/>
                </a:cubicBezTo>
                <a:cubicBezTo>
                  <a:pt x="15987" y="17728"/>
                  <a:pt x="15948" y="17674"/>
                  <a:pt x="15909" y="17624"/>
                </a:cubicBezTo>
                <a:cubicBezTo>
                  <a:pt x="15017" y="16690"/>
                  <a:pt x="13661" y="16895"/>
                  <a:pt x="13272" y="17865"/>
                </a:cubicBezTo>
                <a:cubicBezTo>
                  <a:pt x="13259" y="17903"/>
                  <a:pt x="13240" y="17939"/>
                  <a:pt x="13229" y="17979"/>
                </a:cubicBezTo>
                <a:cubicBezTo>
                  <a:pt x="13195" y="18090"/>
                  <a:pt x="13178" y="18215"/>
                  <a:pt x="13170" y="18343"/>
                </a:cubicBezTo>
                <a:cubicBezTo>
                  <a:pt x="13168" y="18371"/>
                  <a:pt x="13159" y="18395"/>
                  <a:pt x="13158" y="18423"/>
                </a:cubicBezTo>
                <a:cubicBezTo>
                  <a:pt x="13158" y="18429"/>
                  <a:pt x="13155" y="18435"/>
                  <a:pt x="13155" y="18442"/>
                </a:cubicBezTo>
                <a:cubicBezTo>
                  <a:pt x="13157" y="19175"/>
                  <a:pt x="13397" y="19670"/>
                  <a:pt x="13852" y="19900"/>
                </a:cubicBezTo>
                <a:cubicBezTo>
                  <a:pt x="14089" y="20020"/>
                  <a:pt x="14343" y="20067"/>
                  <a:pt x="14598" y="20064"/>
                </a:cubicBezTo>
                <a:cubicBezTo>
                  <a:pt x="14753" y="20059"/>
                  <a:pt x="14893" y="20039"/>
                  <a:pt x="15027" y="20012"/>
                </a:cubicBezTo>
                <a:cubicBezTo>
                  <a:pt x="15561" y="19876"/>
                  <a:pt x="15996" y="19503"/>
                  <a:pt x="16134" y="19025"/>
                </a:cubicBezTo>
                <a:cubicBezTo>
                  <a:pt x="16098" y="19118"/>
                  <a:pt x="16049" y="19210"/>
                  <a:pt x="15989" y="19299"/>
                </a:cubicBezTo>
                <a:cubicBezTo>
                  <a:pt x="16053" y="19188"/>
                  <a:pt x="16101" y="19072"/>
                  <a:pt x="16101" y="18957"/>
                </a:cubicBezTo>
                <a:cubicBezTo>
                  <a:pt x="16101" y="18915"/>
                  <a:pt x="16161" y="18816"/>
                  <a:pt x="16196" y="18741"/>
                </a:cubicBezTo>
                <a:cubicBezTo>
                  <a:pt x="16196" y="18738"/>
                  <a:pt x="16199" y="18735"/>
                  <a:pt x="16199" y="18732"/>
                </a:cubicBezTo>
                <a:cubicBezTo>
                  <a:pt x="16199" y="18586"/>
                  <a:pt x="16396" y="18286"/>
                  <a:pt x="16634" y="18062"/>
                </a:cubicBezTo>
                <a:cubicBezTo>
                  <a:pt x="16871" y="17839"/>
                  <a:pt x="17020" y="17591"/>
                  <a:pt x="17140" y="17328"/>
                </a:cubicBezTo>
                <a:cubicBezTo>
                  <a:pt x="17210" y="17183"/>
                  <a:pt x="17270" y="17035"/>
                  <a:pt x="17313" y="16853"/>
                </a:cubicBezTo>
                <a:cubicBezTo>
                  <a:pt x="17363" y="16641"/>
                  <a:pt x="17396" y="16395"/>
                  <a:pt x="17424" y="16088"/>
                </a:cubicBezTo>
                <a:cubicBezTo>
                  <a:pt x="17424" y="16079"/>
                  <a:pt x="17429" y="16076"/>
                  <a:pt x="17430" y="16067"/>
                </a:cubicBezTo>
                <a:lnTo>
                  <a:pt x="17433" y="15996"/>
                </a:lnTo>
                <a:cubicBezTo>
                  <a:pt x="17435" y="15922"/>
                  <a:pt x="17445" y="15865"/>
                  <a:pt x="17445" y="15786"/>
                </a:cubicBezTo>
                <a:cubicBezTo>
                  <a:pt x="17445" y="15283"/>
                  <a:pt x="17456" y="15042"/>
                  <a:pt x="17516" y="14901"/>
                </a:cubicBezTo>
                <a:lnTo>
                  <a:pt x="17516" y="14888"/>
                </a:lnTo>
                <a:lnTo>
                  <a:pt x="17529" y="14879"/>
                </a:lnTo>
                <a:cubicBezTo>
                  <a:pt x="17583" y="14775"/>
                  <a:pt x="17670" y="14723"/>
                  <a:pt x="17828" y="14663"/>
                </a:cubicBezTo>
                <a:cubicBezTo>
                  <a:pt x="18444" y="14432"/>
                  <a:pt x="19212" y="13846"/>
                  <a:pt x="19441" y="13439"/>
                </a:cubicBezTo>
                <a:cubicBezTo>
                  <a:pt x="19454" y="13416"/>
                  <a:pt x="19462" y="13394"/>
                  <a:pt x="19475" y="13371"/>
                </a:cubicBezTo>
                <a:cubicBezTo>
                  <a:pt x="19523" y="13271"/>
                  <a:pt x="19543" y="13157"/>
                  <a:pt x="19570" y="13047"/>
                </a:cubicBezTo>
                <a:cubicBezTo>
                  <a:pt x="19404" y="13515"/>
                  <a:pt x="19013" y="13947"/>
                  <a:pt x="18466" y="14287"/>
                </a:cubicBezTo>
                <a:cubicBezTo>
                  <a:pt x="19304" y="13701"/>
                  <a:pt x="19691" y="13036"/>
                  <a:pt x="19620" y="12297"/>
                </a:cubicBezTo>
                <a:cubicBezTo>
                  <a:pt x="19620" y="12296"/>
                  <a:pt x="19620" y="12296"/>
                  <a:pt x="19620" y="12294"/>
                </a:cubicBezTo>
                <a:cubicBezTo>
                  <a:pt x="19558" y="11807"/>
                  <a:pt x="19353" y="11309"/>
                  <a:pt x="19003" y="10909"/>
                </a:cubicBezTo>
                <a:cubicBezTo>
                  <a:pt x="18888" y="10779"/>
                  <a:pt x="18840" y="10569"/>
                  <a:pt x="18889" y="10441"/>
                </a:cubicBezTo>
                <a:cubicBezTo>
                  <a:pt x="19096" y="9902"/>
                  <a:pt x="18241" y="9241"/>
                  <a:pt x="16853" y="8865"/>
                </a:cubicBezTo>
                <a:cubicBezTo>
                  <a:pt x="16665" y="8813"/>
                  <a:pt x="16609" y="8766"/>
                  <a:pt x="16474" y="8710"/>
                </a:cubicBezTo>
                <a:cubicBezTo>
                  <a:pt x="16448" y="8704"/>
                  <a:pt x="16410" y="8697"/>
                  <a:pt x="16390" y="8692"/>
                </a:cubicBezTo>
                <a:cubicBezTo>
                  <a:pt x="16526" y="8757"/>
                  <a:pt x="16666" y="8825"/>
                  <a:pt x="16936" y="8914"/>
                </a:cubicBezTo>
                <a:cubicBezTo>
                  <a:pt x="16584" y="8847"/>
                  <a:pt x="16251" y="8727"/>
                  <a:pt x="16199" y="8642"/>
                </a:cubicBezTo>
                <a:cubicBezTo>
                  <a:pt x="16196" y="8637"/>
                  <a:pt x="16196" y="8623"/>
                  <a:pt x="16196" y="8612"/>
                </a:cubicBezTo>
                <a:cubicBezTo>
                  <a:pt x="16217" y="8627"/>
                  <a:pt x="16326" y="8660"/>
                  <a:pt x="16366" y="8679"/>
                </a:cubicBezTo>
                <a:cubicBezTo>
                  <a:pt x="16325" y="8667"/>
                  <a:pt x="16318" y="8650"/>
                  <a:pt x="16292" y="8636"/>
                </a:cubicBezTo>
                <a:cubicBezTo>
                  <a:pt x="16254" y="8615"/>
                  <a:pt x="16129" y="8584"/>
                  <a:pt x="16119" y="8568"/>
                </a:cubicBezTo>
                <a:cubicBezTo>
                  <a:pt x="16118" y="8567"/>
                  <a:pt x="16123" y="8555"/>
                  <a:pt x="16122" y="8553"/>
                </a:cubicBezTo>
                <a:cubicBezTo>
                  <a:pt x="16090" y="8476"/>
                  <a:pt x="16214" y="8136"/>
                  <a:pt x="16409" y="7779"/>
                </a:cubicBezTo>
                <a:cubicBezTo>
                  <a:pt x="16608" y="7413"/>
                  <a:pt x="16850" y="6807"/>
                  <a:pt x="16946" y="6431"/>
                </a:cubicBezTo>
                <a:cubicBezTo>
                  <a:pt x="17042" y="6055"/>
                  <a:pt x="17177" y="5760"/>
                  <a:pt x="17248" y="5777"/>
                </a:cubicBezTo>
                <a:cubicBezTo>
                  <a:pt x="17319" y="5794"/>
                  <a:pt x="17410" y="6128"/>
                  <a:pt x="17451" y="6520"/>
                </a:cubicBezTo>
                <a:cubicBezTo>
                  <a:pt x="17509" y="7074"/>
                  <a:pt x="17611" y="7307"/>
                  <a:pt x="17908" y="7563"/>
                </a:cubicBezTo>
                <a:cubicBezTo>
                  <a:pt x="18087" y="7717"/>
                  <a:pt x="18290" y="7811"/>
                  <a:pt x="18494" y="7859"/>
                </a:cubicBezTo>
                <a:cubicBezTo>
                  <a:pt x="18576" y="7871"/>
                  <a:pt x="18653" y="7885"/>
                  <a:pt x="18744" y="7887"/>
                </a:cubicBezTo>
                <a:cubicBezTo>
                  <a:pt x="18761" y="7887"/>
                  <a:pt x="18779" y="7893"/>
                  <a:pt x="18796" y="7893"/>
                </a:cubicBezTo>
                <a:cubicBezTo>
                  <a:pt x="18959" y="7892"/>
                  <a:pt x="19112" y="7853"/>
                  <a:pt x="19259" y="7807"/>
                </a:cubicBezTo>
                <a:cubicBezTo>
                  <a:pt x="19335" y="7778"/>
                  <a:pt x="19414" y="7751"/>
                  <a:pt x="19484" y="7708"/>
                </a:cubicBezTo>
                <a:cubicBezTo>
                  <a:pt x="19765" y="7537"/>
                  <a:pt x="19986" y="7254"/>
                  <a:pt x="20086" y="6887"/>
                </a:cubicBezTo>
                <a:cubicBezTo>
                  <a:pt x="20173" y="6564"/>
                  <a:pt x="20270" y="6219"/>
                  <a:pt x="20298" y="6119"/>
                </a:cubicBezTo>
                <a:cubicBezTo>
                  <a:pt x="20327" y="6019"/>
                  <a:pt x="20412" y="5973"/>
                  <a:pt x="20483" y="6018"/>
                </a:cubicBezTo>
                <a:cubicBezTo>
                  <a:pt x="20681" y="6140"/>
                  <a:pt x="21189" y="7572"/>
                  <a:pt x="21393" y="8584"/>
                </a:cubicBezTo>
                <a:cubicBezTo>
                  <a:pt x="21396" y="8594"/>
                  <a:pt x="21394" y="8594"/>
                  <a:pt x="21396" y="8602"/>
                </a:cubicBezTo>
                <a:cubicBezTo>
                  <a:pt x="21421" y="8692"/>
                  <a:pt x="21443" y="8746"/>
                  <a:pt x="21461" y="8772"/>
                </a:cubicBezTo>
                <a:cubicBezTo>
                  <a:pt x="21542" y="8692"/>
                  <a:pt x="21566" y="7712"/>
                  <a:pt x="21578" y="4765"/>
                </a:cubicBezTo>
                <a:lnTo>
                  <a:pt x="21600" y="0"/>
                </a:lnTo>
                <a:close/>
                <a:moveTo>
                  <a:pt x="21461" y="8772"/>
                </a:moveTo>
                <a:cubicBezTo>
                  <a:pt x="21459" y="8774"/>
                  <a:pt x="21459" y="8798"/>
                  <a:pt x="21458" y="8815"/>
                </a:cubicBezTo>
                <a:cubicBezTo>
                  <a:pt x="21461" y="8823"/>
                  <a:pt x="21465" y="8837"/>
                  <a:pt x="21467" y="8843"/>
                </a:cubicBezTo>
                <a:cubicBezTo>
                  <a:pt x="21481" y="8876"/>
                  <a:pt x="21491" y="8884"/>
                  <a:pt x="21501" y="8874"/>
                </a:cubicBezTo>
                <a:cubicBezTo>
                  <a:pt x="21502" y="8873"/>
                  <a:pt x="21501" y="8871"/>
                  <a:pt x="21501" y="8871"/>
                </a:cubicBezTo>
                <a:cubicBezTo>
                  <a:pt x="21491" y="8867"/>
                  <a:pt x="21472" y="8788"/>
                  <a:pt x="21461" y="8772"/>
                </a:cubicBezTo>
                <a:close/>
                <a:moveTo>
                  <a:pt x="17140" y="17328"/>
                </a:moveTo>
                <a:cubicBezTo>
                  <a:pt x="17128" y="17352"/>
                  <a:pt x="17122" y="17385"/>
                  <a:pt x="17109" y="17408"/>
                </a:cubicBezTo>
                <a:cubicBezTo>
                  <a:pt x="17140" y="17352"/>
                  <a:pt x="17165" y="17287"/>
                  <a:pt x="17192" y="17226"/>
                </a:cubicBezTo>
                <a:cubicBezTo>
                  <a:pt x="17178" y="17262"/>
                  <a:pt x="17156" y="17293"/>
                  <a:pt x="17140" y="17328"/>
                </a:cubicBezTo>
                <a:close/>
                <a:moveTo>
                  <a:pt x="1915" y="9562"/>
                </a:moveTo>
                <a:cubicBezTo>
                  <a:pt x="1869" y="9460"/>
                  <a:pt x="1833" y="9362"/>
                  <a:pt x="1801" y="9262"/>
                </a:cubicBezTo>
                <a:cubicBezTo>
                  <a:pt x="1813" y="9302"/>
                  <a:pt x="1815" y="9340"/>
                  <a:pt x="1829" y="9380"/>
                </a:cubicBezTo>
                <a:cubicBezTo>
                  <a:pt x="1832" y="9387"/>
                  <a:pt x="1836" y="9394"/>
                  <a:pt x="1838" y="9401"/>
                </a:cubicBezTo>
                <a:cubicBezTo>
                  <a:pt x="1857" y="9453"/>
                  <a:pt x="1892" y="9509"/>
                  <a:pt x="1915" y="9562"/>
                </a:cubicBezTo>
                <a:close/>
                <a:moveTo>
                  <a:pt x="1801" y="9262"/>
                </a:moveTo>
                <a:cubicBezTo>
                  <a:pt x="1766" y="9141"/>
                  <a:pt x="1734" y="9023"/>
                  <a:pt x="1718" y="8902"/>
                </a:cubicBezTo>
                <a:cubicBezTo>
                  <a:pt x="1734" y="9021"/>
                  <a:pt x="1763" y="9141"/>
                  <a:pt x="1801" y="9262"/>
                </a:cubicBezTo>
                <a:close/>
                <a:moveTo>
                  <a:pt x="2532" y="5564"/>
                </a:moveTo>
                <a:cubicBezTo>
                  <a:pt x="2544" y="5559"/>
                  <a:pt x="2548" y="5545"/>
                  <a:pt x="2560" y="5540"/>
                </a:cubicBezTo>
                <a:cubicBezTo>
                  <a:pt x="2524" y="5552"/>
                  <a:pt x="2494" y="5575"/>
                  <a:pt x="2461" y="5592"/>
                </a:cubicBezTo>
                <a:cubicBezTo>
                  <a:pt x="2483" y="5579"/>
                  <a:pt x="2510" y="5576"/>
                  <a:pt x="2532" y="5564"/>
                </a:cubicBezTo>
                <a:close/>
                <a:moveTo>
                  <a:pt x="11847" y="894"/>
                </a:moveTo>
                <a:cubicBezTo>
                  <a:pt x="11878" y="905"/>
                  <a:pt x="11913" y="922"/>
                  <a:pt x="11946" y="938"/>
                </a:cubicBezTo>
                <a:cubicBezTo>
                  <a:pt x="11913" y="923"/>
                  <a:pt x="11881" y="907"/>
                  <a:pt x="11847" y="894"/>
                </a:cubicBezTo>
                <a:close/>
                <a:moveTo>
                  <a:pt x="12106" y="1024"/>
                </a:moveTo>
                <a:cubicBezTo>
                  <a:pt x="12100" y="1056"/>
                  <a:pt x="12166" y="1143"/>
                  <a:pt x="12267" y="1249"/>
                </a:cubicBezTo>
                <a:cubicBezTo>
                  <a:pt x="12449" y="1361"/>
                  <a:pt x="12640" y="1503"/>
                  <a:pt x="12877" y="1715"/>
                </a:cubicBezTo>
                <a:cubicBezTo>
                  <a:pt x="13071" y="1888"/>
                  <a:pt x="13136" y="1938"/>
                  <a:pt x="13164" y="1956"/>
                </a:cubicBezTo>
                <a:cubicBezTo>
                  <a:pt x="13172" y="1960"/>
                  <a:pt x="13184" y="1974"/>
                  <a:pt x="13192" y="1977"/>
                </a:cubicBezTo>
                <a:cubicBezTo>
                  <a:pt x="13190" y="1973"/>
                  <a:pt x="13179" y="1960"/>
                  <a:pt x="13177" y="1956"/>
                </a:cubicBezTo>
                <a:cubicBezTo>
                  <a:pt x="13147" y="1915"/>
                  <a:pt x="13053" y="1815"/>
                  <a:pt x="12825" y="1570"/>
                </a:cubicBezTo>
                <a:cubicBezTo>
                  <a:pt x="12604" y="1332"/>
                  <a:pt x="12361" y="1159"/>
                  <a:pt x="12106" y="1024"/>
                </a:cubicBezTo>
                <a:close/>
                <a:moveTo>
                  <a:pt x="9599" y="1221"/>
                </a:moveTo>
                <a:cubicBezTo>
                  <a:pt x="9564" y="1240"/>
                  <a:pt x="9528" y="1260"/>
                  <a:pt x="9494" y="1280"/>
                </a:cubicBezTo>
                <a:cubicBezTo>
                  <a:pt x="9528" y="1258"/>
                  <a:pt x="9565" y="1242"/>
                  <a:pt x="9599" y="1221"/>
                </a:cubicBezTo>
                <a:close/>
                <a:moveTo>
                  <a:pt x="16390" y="3310"/>
                </a:moveTo>
                <a:cubicBezTo>
                  <a:pt x="17495" y="3339"/>
                  <a:pt x="18261" y="3745"/>
                  <a:pt x="18451" y="4525"/>
                </a:cubicBezTo>
                <a:cubicBezTo>
                  <a:pt x="18543" y="4903"/>
                  <a:pt x="18212" y="5226"/>
                  <a:pt x="17667" y="5287"/>
                </a:cubicBezTo>
                <a:cubicBezTo>
                  <a:pt x="17320" y="5325"/>
                  <a:pt x="17223" y="5255"/>
                  <a:pt x="16973" y="4781"/>
                </a:cubicBezTo>
                <a:cubicBezTo>
                  <a:pt x="16813" y="4476"/>
                  <a:pt x="16643" y="4283"/>
                  <a:pt x="16440" y="4145"/>
                </a:cubicBezTo>
                <a:cubicBezTo>
                  <a:pt x="16422" y="4133"/>
                  <a:pt x="16396" y="4132"/>
                  <a:pt x="16378" y="4121"/>
                </a:cubicBezTo>
                <a:cubicBezTo>
                  <a:pt x="16372" y="4118"/>
                  <a:pt x="16363" y="4117"/>
                  <a:pt x="16357" y="4115"/>
                </a:cubicBezTo>
                <a:cubicBezTo>
                  <a:pt x="16081" y="3955"/>
                  <a:pt x="15750" y="3889"/>
                  <a:pt x="15249" y="3942"/>
                </a:cubicBezTo>
                <a:cubicBezTo>
                  <a:pt x="14061" y="4067"/>
                  <a:pt x="13895" y="4293"/>
                  <a:pt x="15061" y="4198"/>
                </a:cubicBezTo>
                <a:cubicBezTo>
                  <a:pt x="15977" y="4123"/>
                  <a:pt x="16099" y="4143"/>
                  <a:pt x="16400" y="4426"/>
                </a:cubicBezTo>
                <a:cubicBezTo>
                  <a:pt x="16681" y="4690"/>
                  <a:pt x="16727" y="4842"/>
                  <a:pt x="16690" y="5447"/>
                </a:cubicBezTo>
                <a:cubicBezTo>
                  <a:pt x="16643" y="6217"/>
                  <a:pt x="16362" y="6932"/>
                  <a:pt x="15746" y="7859"/>
                </a:cubicBezTo>
                <a:cubicBezTo>
                  <a:pt x="15531" y="8183"/>
                  <a:pt x="15279" y="8440"/>
                  <a:pt x="15188" y="8430"/>
                </a:cubicBezTo>
                <a:cubicBezTo>
                  <a:pt x="14591" y="8362"/>
                  <a:pt x="14360" y="8218"/>
                  <a:pt x="13889" y="7640"/>
                </a:cubicBezTo>
                <a:cubicBezTo>
                  <a:pt x="13598" y="7283"/>
                  <a:pt x="12883" y="6515"/>
                  <a:pt x="12297" y="5931"/>
                </a:cubicBezTo>
                <a:lnTo>
                  <a:pt x="11233" y="4867"/>
                </a:lnTo>
                <a:lnTo>
                  <a:pt x="12294" y="4364"/>
                </a:lnTo>
                <a:cubicBezTo>
                  <a:pt x="13841" y="3630"/>
                  <a:pt x="15286" y="3280"/>
                  <a:pt x="16390" y="3310"/>
                </a:cubicBezTo>
                <a:close/>
                <a:moveTo>
                  <a:pt x="8494" y="3630"/>
                </a:moveTo>
                <a:cubicBezTo>
                  <a:pt x="8624" y="3658"/>
                  <a:pt x="8783" y="3750"/>
                  <a:pt x="9010" y="3911"/>
                </a:cubicBezTo>
                <a:cubicBezTo>
                  <a:pt x="9328" y="4138"/>
                  <a:pt x="9569" y="4450"/>
                  <a:pt x="9546" y="4605"/>
                </a:cubicBezTo>
                <a:cubicBezTo>
                  <a:pt x="9489" y="4995"/>
                  <a:pt x="7513" y="6327"/>
                  <a:pt x="7359" y="6079"/>
                </a:cubicBezTo>
                <a:cubicBezTo>
                  <a:pt x="7196" y="5816"/>
                  <a:pt x="7802" y="4019"/>
                  <a:pt x="8152" y="3729"/>
                </a:cubicBezTo>
                <a:cubicBezTo>
                  <a:pt x="8260" y="3639"/>
                  <a:pt x="8364" y="3603"/>
                  <a:pt x="8494" y="3630"/>
                </a:cubicBezTo>
                <a:close/>
                <a:moveTo>
                  <a:pt x="10684" y="5262"/>
                </a:moveTo>
                <a:cubicBezTo>
                  <a:pt x="10952" y="5264"/>
                  <a:pt x="11811" y="6188"/>
                  <a:pt x="11705" y="6360"/>
                </a:cubicBezTo>
                <a:cubicBezTo>
                  <a:pt x="11656" y="6440"/>
                  <a:pt x="11352" y="6508"/>
                  <a:pt x="11033" y="6508"/>
                </a:cubicBezTo>
                <a:cubicBezTo>
                  <a:pt x="10205" y="6507"/>
                  <a:pt x="9194" y="6908"/>
                  <a:pt x="8510" y="7510"/>
                </a:cubicBezTo>
                <a:cubicBezTo>
                  <a:pt x="7942" y="8011"/>
                  <a:pt x="7194" y="8215"/>
                  <a:pt x="7011" y="7918"/>
                </a:cubicBezTo>
                <a:cubicBezTo>
                  <a:pt x="6886" y="7716"/>
                  <a:pt x="10284" y="5259"/>
                  <a:pt x="10684" y="5262"/>
                </a:cubicBezTo>
                <a:close/>
                <a:moveTo>
                  <a:pt x="1925" y="6215"/>
                </a:moveTo>
                <a:cubicBezTo>
                  <a:pt x="1884" y="6310"/>
                  <a:pt x="1860" y="6436"/>
                  <a:pt x="1835" y="6573"/>
                </a:cubicBezTo>
                <a:cubicBezTo>
                  <a:pt x="1852" y="6448"/>
                  <a:pt x="1882" y="6312"/>
                  <a:pt x="1925" y="6215"/>
                </a:cubicBezTo>
                <a:close/>
                <a:moveTo>
                  <a:pt x="19956" y="7122"/>
                </a:moveTo>
                <a:cubicBezTo>
                  <a:pt x="19831" y="7351"/>
                  <a:pt x="19657" y="7530"/>
                  <a:pt x="19459" y="7655"/>
                </a:cubicBezTo>
                <a:cubicBezTo>
                  <a:pt x="19620" y="7544"/>
                  <a:pt x="19781" y="7358"/>
                  <a:pt x="19956" y="7122"/>
                </a:cubicBezTo>
                <a:close/>
                <a:moveTo>
                  <a:pt x="18010" y="7618"/>
                </a:moveTo>
                <a:cubicBezTo>
                  <a:pt x="18211" y="7744"/>
                  <a:pt x="18447" y="7826"/>
                  <a:pt x="18701" y="7841"/>
                </a:cubicBezTo>
                <a:cubicBezTo>
                  <a:pt x="18458" y="7832"/>
                  <a:pt x="18221" y="7777"/>
                  <a:pt x="18010" y="7618"/>
                </a:cubicBezTo>
                <a:close/>
                <a:moveTo>
                  <a:pt x="4704" y="8368"/>
                </a:moveTo>
                <a:cubicBezTo>
                  <a:pt x="4644" y="8387"/>
                  <a:pt x="4609" y="8411"/>
                  <a:pt x="4543" y="8430"/>
                </a:cubicBezTo>
                <a:cubicBezTo>
                  <a:pt x="4456" y="8454"/>
                  <a:pt x="4397" y="8450"/>
                  <a:pt x="4318" y="8467"/>
                </a:cubicBezTo>
                <a:cubicBezTo>
                  <a:pt x="4462" y="8422"/>
                  <a:pt x="4581" y="8394"/>
                  <a:pt x="4704" y="8368"/>
                </a:cubicBezTo>
                <a:close/>
                <a:moveTo>
                  <a:pt x="7683" y="8377"/>
                </a:moveTo>
                <a:lnTo>
                  <a:pt x="7637" y="9571"/>
                </a:lnTo>
                <a:cubicBezTo>
                  <a:pt x="7619" y="10017"/>
                  <a:pt x="7623" y="10312"/>
                  <a:pt x="7649" y="10570"/>
                </a:cubicBezTo>
                <a:cubicBezTo>
                  <a:pt x="7655" y="10608"/>
                  <a:pt x="7655" y="10650"/>
                  <a:pt x="7662" y="10687"/>
                </a:cubicBezTo>
                <a:cubicBezTo>
                  <a:pt x="7696" y="10936"/>
                  <a:pt x="7756" y="11141"/>
                  <a:pt x="7859" y="11372"/>
                </a:cubicBezTo>
                <a:cubicBezTo>
                  <a:pt x="8296" y="12350"/>
                  <a:pt x="8949" y="12874"/>
                  <a:pt x="10299" y="13343"/>
                </a:cubicBezTo>
                <a:cubicBezTo>
                  <a:pt x="10510" y="13416"/>
                  <a:pt x="10525" y="13471"/>
                  <a:pt x="10385" y="13639"/>
                </a:cubicBezTo>
                <a:cubicBezTo>
                  <a:pt x="10291" y="13753"/>
                  <a:pt x="10174" y="13841"/>
                  <a:pt x="10126" y="13837"/>
                </a:cubicBezTo>
                <a:cubicBezTo>
                  <a:pt x="9711" y="13799"/>
                  <a:pt x="6814" y="12780"/>
                  <a:pt x="6604" y="12597"/>
                </a:cubicBezTo>
                <a:cubicBezTo>
                  <a:pt x="6565" y="12563"/>
                  <a:pt x="6537" y="12246"/>
                  <a:pt x="6520" y="11822"/>
                </a:cubicBezTo>
                <a:cubicBezTo>
                  <a:pt x="6489" y="11545"/>
                  <a:pt x="6483" y="11201"/>
                  <a:pt x="6483" y="10715"/>
                </a:cubicBezTo>
                <a:cubicBezTo>
                  <a:pt x="6483" y="10412"/>
                  <a:pt x="6499" y="10155"/>
                  <a:pt x="6517" y="9913"/>
                </a:cubicBezTo>
                <a:cubicBezTo>
                  <a:pt x="6533" y="9224"/>
                  <a:pt x="6560" y="8619"/>
                  <a:pt x="6613" y="8568"/>
                </a:cubicBezTo>
                <a:cubicBezTo>
                  <a:pt x="6669" y="8514"/>
                  <a:pt x="6932" y="8449"/>
                  <a:pt x="7199" y="8423"/>
                </a:cubicBezTo>
                <a:lnTo>
                  <a:pt x="7683" y="8377"/>
                </a:lnTo>
                <a:close/>
                <a:moveTo>
                  <a:pt x="5820" y="9074"/>
                </a:moveTo>
                <a:cubicBezTo>
                  <a:pt x="5870" y="9105"/>
                  <a:pt x="5886" y="9772"/>
                  <a:pt x="5851" y="10555"/>
                </a:cubicBezTo>
                <a:cubicBezTo>
                  <a:pt x="5816" y="11338"/>
                  <a:pt x="5743" y="12022"/>
                  <a:pt x="5694" y="12075"/>
                </a:cubicBezTo>
                <a:cubicBezTo>
                  <a:pt x="5606" y="12172"/>
                  <a:pt x="4430" y="11549"/>
                  <a:pt x="4127" y="11246"/>
                </a:cubicBezTo>
                <a:cubicBezTo>
                  <a:pt x="4012" y="11131"/>
                  <a:pt x="4113" y="10916"/>
                  <a:pt x="4509" y="10425"/>
                </a:cubicBezTo>
                <a:cubicBezTo>
                  <a:pt x="5313" y="9430"/>
                  <a:pt x="5719" y="9012"/>
                  <a:pt x="5820" y="9074"/>
                </a:cubicBezTo>
                <a:close/>
                <a:moveTo>
                  <a:pt x="15993" y="9090"/>
                </a:moveTo>
                <a:cubicBezTo>
                  <a:pt x="16197" y="9101"/>
                  <a:pt x="16529" y="9210"/>
                  <a:pt x="17149" y="9417"/>
                </a:cubicBezTo>
                <a:cubicBezTo>
                  <a:pt x="18606" y="9901"/>
                  <a:pt x="18805" y="10083"/>
                  <a:pt x="18423" y="10555"/>
                </a:cubicBezTo>
                <a:cubicBezTo>
                  <a:pt x="18242" y="10778"/>
                  <a:pt x="18240" y="10831"/>
                  <a:pt x="18408" y="10731"/>
                </a:cubicBezTo>
                <a:cubicBezTo>
                  <a:pt x="18723" y="10541"/>
                  <a:pt x="19440" y="11702"/>
                  <a:pt x="19441" y="12402"/>
                </a:cubicBezTo>
                <a:cubicBezTo>
                  <a:pt x="19441" y="12752"/>
                  <a:pt x="19211" y="13121"/>
                  <a:pt x="18744" y="13531"/>
                </a:cubicBezTo>
                <a:cubicBezTo>
                  <a:pt x="17712" y="14437"/>
                  <a:pt x="17416" y="14344"/>
                  <a:pt x="16887" y="12961"/>
                </a:cubicBezTo>
                <a:cubicBezTo>
                  <a:pt x="16742" y="12583"/>
                  <a:pt x="16334" y="11690"/>
                  <a:pt x="15980" y="10974"/>
                </a:cubicBezTo>
                <a:cubicBezTo>
                  <a:pt x="15433" y="9869"/>
                  <a:pt x="15377" y="9618"/>
                  <a:pt x="15592" y="9324"/>
                </a:cubicBezTo>
                <a:cubicBezTo>
                  <a:pt x="15711" y="9160"/>
                  <a:pt x="15788" y="9078"/>
                  <a:pt x="15993" y="9090"/>
                </a:cubicBezTo>
                <a:close/>
                <a:moveTo>
                  <a:pt x="18377" y="9568"/>
                </a:moveTo>
                <a:cubicBezTo>
                  <a:pt x="18486" y="9645"/>
                  <a:pt x="18568" y="9718"/>
                  <a:pt x="18642" y="9796"/>
                </a:cubicBezTo>
                <a:cubicBezTo>
                  <a:pt x="18573" y="9718"/>
                  <a:pt x="18474" y="9644"/>
                  <a:pt x="18377" y="9568"/>
                </a:cubicBezTo>
                <a:close/>
                <a:moveTo>
                  <a:pt x="18719" y="9889"/>
                </a:moveTo>
                <a:cubicBezTo>
                  <a:pt x="18819" y="10020"/>
                  <a:pt x="18888" y="10148"/>
                  <a:pt x="18867" y="10265"/>
                </a:cubicBezTo>
                <a:cubicBezTo>
                  <a:pt x="18863" y="10246"/>
                  <a:pt x="18852" y="10217"/>
                  <a:pt x="18852" y="10203"/>
                </a:cubicBezTo>
                <a:cubicBezTo>
                  <a:pt x="18852" y="10105"/>
                  <a:pt x="18800" y="9999"/>
                  <a:pt x="18719" y="9889"/>
                </a:cubicBezTo>
                <a:close/>
                <a:moveTo>
                  <a:pt x="14780" y="10493"/>
                </a:moveTo>
                <a:cubicBezTo>
                  <a:pt x="14860" y="10457"/>
                  <a:pt x="14935" y="10543"/>
                  <a:pt x="15070" y="10721"/>
                </a:cubicBezTo>
                <a:cubicBezTo>
                  <a:pt x="15573" y="11386"/>
                  <a:pt x="16712" y="13950"/>
                  <a:pt x="16591" y="14145"/>
                </a:cubicBezTo>
                <a:cubicBezTo>
                  <a:pt x="16466" y="14348"/>
                  <a:pt x="13379" y="14356"/>
                  <a:pt x="12075" y="14157"/>
                </a:cubicBezTo>
                <a:cubicBezTo>
                  <a:pt x="11118" y="14012"/>
                  <a:pt x="10986" y="13486"/>
                  <a:pt x="11881" y="13386"/>
                </a:cubicBezTo>
                <a:cubicBezTo>
                  <a:pt x="12205" y="13350"/>
                  <a:pt x="12749" y="13108"/>
                  <a:pt x="13093" y="12846"/>
                </a:cubicBezTo>
                <a:cubicBezTo>
                  <a:pt x="13437" y="12585"/>
                  <a:pt x="13814" y="12371"/>
                  <a:pt x="13929" y="12371"/>
                </a:cubicBezTo>
                <a:cubicBezTo>
                  <a:pt x="14044" y="12371"/>
                  <a:pt x="14136" y="12207"/>
                  <a:pt x="14136" y="12008"/>
                </a:cubicBezTo>
                <a:cubicBezTo>
                  <a:pt x="14136" y="11808"/>
                  <a:pt x="14281" y="11353"/>
                  <a:pt x="14460" y="10996"/>
                </a:cubicBezTo>
                <a:cubicBezTo>
                  <a:pt x="14614" y="10686"/>
                  <a:pt x="14701" y="10529"/>
                  <a:pt x="14780" y="10493"/>
                </a:cubicBezTo>
                <a:close/>
                <a:moveTo>
                  <a:pt x="2609" y="12384"/>
                </a:moveTo>
                <a:cubicBezTo>
                  <a:pt x="2512" y="12623"/>
                  <a:pt x="2432" y="12890"/>
                  <a:pt x="2360" y="13146"/>
                </a:cubicBezTo>
                <a:cubicBezTo>
                  <a:pt x="2402" y="12900"/>
                  <a:pt x="2483" y="12655"/>
                  <a:pt x="2609" y="12384"/>
                </a:cubicBezTo>
                <a:close/>
                <a:moveTo>
                  <a:pt x="21483" y="12674"/>
                </a:moveTo>
                <a:cubicBezTo>
                  <a:pt x="21457" y="12714"/>
                  <a:pt x="21425" y="12820"/>
                  <a:pt x="21384" y="13010"/>
                </a:cubicBezTo>
                <a:cubicBezTo>
                  <a:pt x="21325" y="13285"/>
                  <a:pt x="21228" y="13547"/>
                  <a:pt x="21147" y="13815"/>
                </a:cubicBezTo>
                <a:cubicBezTo>
                  <a:pt x="21099" y="13964"/>
                  <a:pt x="21065" y="14119"/>
                  <a:pt x="21011" y="14265"/>
                </a:cubicBezTo>
                <a:cubicBezTo>
                  <a:pt x="19909" y="17389"/>
                  <a:pt x="17367" y="19929"/>
                  <a:pt x="14253" y="21020"/>
                </a:cubicBezTo>
                <a:cubicBezTo>
                  <a:pt x="14241" y="21024"/>
                  <a:pt x="14231" y="21028"/>
                  <a:pt x="14219" y="21032"/>
                </a:cubicBezTo>
                <a:cubicBezTo>
                  <a:pt x="14141" y="21060"/>
                  <a:pt x="14060" y="21073"/>
                  <a:pt x="13982" y="21097"/>
                </a:cubicBezTo>
                <a:cubicBezTo>
                  <a:pt x="13662" y="21200"/>
                  <a:pt x="13346" y="21313"/>
                  <a:pt x="13016" y="21384"/>
                </a:cubicBezTo>
                <a:cubicBezTo>
                  <a:pt x="12836" y="21423"/>
                  <a:pt x="12743" y="21449"/>
                  <a:pt x="12695" y="21474"/>
                </a:cubicBezTo>
                <a:cubicBezTo>
                  <a:pt x="12735" y="21493"/>
                  <a:pt x="12916" y="21511"/>
                  <a:pt x="13214" y="21526"/>
                </a:cubicBezTo>
                <a:cubicBezTo>
                  <a:pt x="13803" y="21550"/>
                  <a:pt x="14901" y="21567"/>
                  <a:pt x="16270" y="21575"/>
                </a:cubicBezTo>
                <a:cubicBezTo>
                  <a:pt x="16482" y="21577"/>
                  <a:pt x="16561" y="21584"/>
                  <a:pt x="16788" y="21585"/>
                </a:cubicBezTo>
                <a:cubicBezTo>
                  <a:pt x="16820" y="21585"/>
                  <a:pt x="16828" y="21584"/>
                  <a:pt x="16859" y="21585"/>
                </a:cubicBezTo>
                <a:lnTo>
                  <a:pt x="21600" y="21600"/>
                </a:lnTo>
                <a:lnTo>
                  <a:pt x="21585" y="16859"/>
                </a:lnTo>
                <a:cubicBezTo>
                  <a:pt x="21584" y="16828"/>
                  <a:pt x="21585" y="16820"/>
                  <a:pt x="21585" y="16788"/>
                </a:cubicBezTo>
                <a:cubicBezTo>
                  <a:pt x="21579" y="15310"/>
                  <a:pt x="21566" y="14214"/>
                  <a:pt x="21544" y="13531"/>
                </a:cubicBezTo>
                <a:cubicBezTo>
                  <a:pt x="21530" y="13035"/>
                  <a:pt x="21512" y="12749"/>
                  <a:pt x="21489" y="12698"/>
                </a:cubicBezTo>
                <a:cubicBezTo>
                  <a:pt x="21487" y="12692"/>
                  <a:pt x="21485" y="12682"/>
                  <a:pt x="21483" y="12674"/>
                </a:cubicBezTo>
                <a:close/>
                <a:moveTo>
                  <a:pt x="19635" y="12705"/>
                </a:moveTo>
                <a:cubicBezTo>
                  <a:pt x="19624" y="12807"/>
                  <a:pt x="19616" y="12910"/>
                  <a:pt x="19583" y="13010"/>
                </a:cubicBezTo>
                <a:cubicBezTo>
                  <a:pt x="19606" y="12908"/>
                  <a:pt x="19629" y="12812"/>
                  <a:pt x="19635" y="12705"/>
                </a:cubicBezTo>
                <a:close/>
                <a:moveTo>
                  <a:pt x="126" y="12945"/>
                </a:moveTo>
                <a:cubicBezTo>
                  <a:pt x="47" y="13053"/>
                  <a:pt x="29" y="14081"/>
                  <a:pt x="19" y="16936"/>
                </a:cubicBezTo>
                <a:lnTo>
                  <a:pt x="0" y="21600"/>
                </a:lnTo>
                <a:lnTo>
                  <a:pt x="4765" y="21578"/>
                </a:lnTo>
                <a:cubicBezTo>
                  <a:pt x="7396" y="21566"/>
                  <a:pt x="8573" y="21538"/>
                  <a:pt x="8732" y="21467"/>
                </a:cubicBezTo>
                <a:cubicBezTo>
                  <a:pt x="8685" y="21447"/>
                  <a:pt x="8648" y="21425"/>
                  <a:pt x="8516" y="21396"/>
                </a:cubicBezTo>
                <a:cubicBezTo>
                  <a:pt x="8083" y="21301"/>
                  <a:pt x="7658" y="21167"/>
                  <a:pt x="7242" y="21017"/>
                </a:cubicBezTo>
                <a:cubicBezTo>
                  <a:pt x="6993" y="20927"/>
                  <a:pt x="6753" y="20817"/>
                  <a:pt x="6511" y="20709"/>
                </a:cubicBezTo>
                <a:cubicBezTo>
                  <a:pt x="6294" y="20614"/>
                  <a:pt x="6077" y="20518"/>
                  <a:pt x="5867" y="20409"/>
                </a:cubicBezTo>
                <a:cubicBezTo>
                  <a:pt x="5722" y="20333"/>
                  <a:pt x="5585" y="20245"/>
                  <a:pt x="5444" y="20163"/>
                </a:cubicBezTo>
                <a:cubicBezTo>
                  <a:pt x="5165" y="20002"/>
                  <a:pt x="4890" y="19839"/>
                  <a:pt x="4627" y="19654"/>
                </a:cubicBezTo>
                <a:cubicBezTo>
                  <a:pt x="4494" y="19560"/>
                  <a:pt x="4369" y="19457"/>
                  <a:pt x="4241" y="19358"/>
                </a:cubicBezTo>
                <a:cubicBezTo>
                  <a:pt x="3995" y="19168"/>
                  <a:pt x="3755" y="18972"/>
                  <a:pt x="3525" y="18762"/>
                </a:cubicBezTo>
                <a:cubicBezTo>
                  <a:pt x="3391" y="18641"/>
                  <a:pt x="3262" y="18517"/>
                  <a:pt x="3134" y="18389"/>
                </a:cubicBezTo>
                <a:cubicBezTo>
                  <a:pt x="2955" y="18208"/>
                  <a:pt x="2785" y="18021"/>
                  <a:pt x="2619" y="17828"/>
                </a:cubicBezTo>
                <a:cubicBezTo>
                  <a:pt x="2456" y="17642"/>
                  <a:pt x="2297" y="17456"/>
                  <a:pt x="2147" y="17260"/>
                </a:cubicBezTo>
                <a:cubicBezTo>
                  <a:pt x="2070" y="17158"/>
                  <a:pt x="1998" y="17053"/>
                  <a:pt x="1925" y="16949"/>
                </a:cubicBezTo>
                <a:cubicBezTo>
                  <a:pt x="1180" y="15906"/>
                  <a:pt x="595" y="14754"/>
                  <a:pt x="271" y="13519"/>
                </a:cubicBezTo>
                <a:lnTo>
                  <a:pt x="126" y="12945"/>
                </a:lnTo>
                <a:close/>
                <a:moveTo>
                  <a:pt x="8732" y="21467"/>
                </a:moveTo>
                <a:cubicBezTo>
                  <a:pt x="8768" y="21483"/>
                  <a:pt x="8768" y="21493"/>
                  <a:pt x="8754" y="21504"/>
                </a:cubicBezTo>
                <a:cubicBezTo>
                  <a:pt x="8756" y="21503"/>
                  <a:pt x="8777" y="21497"/>
                  <a:pt x="8778" y="21495"/>
                </a:cubicBezTo>
                <a:cubicBezTo>
                  <a:pt x="8789" y="21491"/>
                  <a:pt x="8797" y="21488"/>
                  <a:pt x="8800" y="21483"/>
                </a:cubicBezTo>
                <a:cubicBezTo>
                  <a:pt x="8795" y="21477"/>
                  <a:pt x="8747" y="21474"/>
                  <a:pt x="8732" y="21467"/>
                </a:cubicBezTo>
                <a:close/>
                <a:moveTo>
                  <a:pt x="6903" y="13516"/>
                </a:moveTo>
                <a:cubicBezTo>
                  <a:pt x="7431" y="13584"/>
                  <a:pt x="9046" y="14180"/>
                  <a:pt x="9105" y="14361"/>
                </a:cubicBezTo>
                <a:cubicBezTo>
                  <a:pt x="9138" y="14460"/>
                  <a:pt x="8783" y="14705"/>
                  <a:pt x="8248" y="14950"/>
                </a:cubicBezTo>
                <a:cubicBezTo>
                  <a:pt x="7745" y="15180"/>
                  <a:pt x="7269" y="15370"/>
                  <a:pt x="7193" y="15370"/>
                </a:cubicBezTo>
                <a:cubicBezTo>
                  <a:pt x="6907" y="15370"/>
                  <a:pt x="6500" y="13676"/>
                  <a:pt x="6749" y="13522"/>
                </a:cubicBezTo>
                <a:cubicBezTo>
                  <a:pt x="6772" y="13508"/>
                  <a:pt x="6827" y="13506"/>
                  <a:pt x="6903" y="13516"/>
                </a:cubicBezTo>
                <a:close/>
                <a:moveTo>
                  <a:pt x="9916" y="14435"/>
                </a:moveTo>
                <a:lnTo>
                  <a:pt x="11588" y="14780"/>
                </a:lnTo>
                <a:cubicBezTo>
                  <a:pt x="11442" y="14754"/>
                  <a:pt x="11284" y="14746"/>
                  <a:pt x="11135" y="14713"/>
                </a:cubicBezTo>
                <a:lnTo>
                  <a:pt x="9910" y="14438"/>
                </a:lnTo>
                <a:lnTo>
                  <a:pt x="9916" y="14435"/>
                </a:lnTo>
                <a:close/>
                <a:moveTo>
                  <a:pt x="2329" y="14962"/>
                </a:moveTo>
                <a:cubicBezTo>
                  <a:pt x="2409" y="15195"/>
                  <a:pt x="2526" y="15398"/>
                  <a:pt x="2653" y="15585"/>
                </a:cubicBezTo>
                <a:cubicBezTo>
                  <a:pt x="2461" y="15380"/>
                  <a:pt x="2367" y="15214"/>
                  <a:pt x="2329" y="14962"/>
                </a:cubicBezTo>
                <a:close/>
                <a:moveTo>
                  <a:pt x="16949" y="15033"/>
                </a:moveTo>
                <a:lnTo>
                  <a:pt x="16576" y="15039"/>
                </a:lnTo>
                <a:lnTo>
                  <a:pt x="16952" y="15046"/>
                </a:lnTo>
                <a:lnTo>
                  <a:pt x="16949" y="15033"/>
                </a:lnTo>
                <a:close/>
                <a:moveTo>
                  <a:pt x="17374" y="16659"/>
                </a:moveTo>
                <a:cubicBezTo>
                  <a:pt x="17369" y="16693"/>
                  <a:pt x="17353" y="16719"/>
                  <a:pt x="17347" y="16751"/>
                </a:cubicBezTo>
                <a:cubicBezTo>
                  <a:pt x="17352" y="16724"/>
                  <a:pt x="17369" y="16706"/>
                  <a:pt x="17374" y="16677"/>
                </a:cubicBezTo>
                <a:cubicBezTo>
                  <a:pt x="17375" y="16671"/>
                  <a:pt x="17374" y="16664"/>
                  <a:pt x="17374" y="16659"/>
                </a:cubicBezTo>
                <a:close/>
                <a:moveTo>
                  <a:pt x="8204" y="18229"/>
                </a:moveTo>
                <a:cubicBezTo>
                  <a:pt x="8238" y="18259"/>
                  <a:pt x="8270" y="18284"/>
                  <a:pt x="8303" y="18312"/>
                </a:cubicBezTo>
                <a:cubicBezTo>
                  <a:pt x="8270" y="18285"/>
                  <a:pt x="8237" y="18257"/>
                  <a:pt x="8204" y="18229"/>
                </a:cubicBezTo>
                <a:close/>
                <a:moveTo>
                  <a:pt x="11286" y="18620"/>
                </a:moveTo>
                <a:cubicBezTo>
                  <a:pt x="11263" y="18611"/>
                  <a:pt x="11218" y="18618"/>
                  <a:pt x="11156" y="18642"/>
                </a:cubicBezTo>
                <a:cubicBezTo>
                  <a:pt x="11038" y="18687"/>
                  <a:pt x="10937" y="18745"/>
                  <a:pt x="10937" y="18775"/>
                </a:cubicBezTo>
                <a:cubicBezTo>
                  <a:pt x="10937" y="18814"/>
                  <a:pt x="10976" y="18829"/>
                  <a:pt x="11021" y="18830"/>
                </a:cubicBezTo>
                <a:cubicBezTo>
                  <a:pt x="11060" y="18815"/>
                  <a:pt x="11099" y="18804"/>
                  <a:pt x="11138" y="18787"/>
                </a:cubicBezTo>
                <a:cubicBezTo>
                  <a:pt x="11193" y="18762"/>
                  <a:pt x="11257" y="18739"/>
                  <a:pt x="11286" y="18691"/>
                </a:cubicBezTo>
                <a:cubicBezTo>
                  <a:pt x="11310" y="18652"/>
                  <a:pt x="11309" y="18630"/>
                  <a:pt x="11286" y="18620"/>
                </a:cubicBezTo>
                <a:close/>
                <a:moveTo>
                  <a:pt x="10524" y="18849"/>
                </a:moveTo>
                <a:cubicBezTo>
                  <a:pt x="10461" y="18849"/>
                  <a:pt x="10399" y="18860"/>
                  <a:pt x="10351" y="18880"/>
                </a:cubicBezTo>
                <a:cubicBezTo>
                  <a:pt x="10256" y="18918"/>
                  <a:pt x="10334" y="18947"/>
                  <a:pt x="10524" y="18947"/>
                </a:cubicBezTo>
                <a:cubicBezTo>
                  <a:pt x="10714" y="18947"/>
                  <a:pt x="10792" y="18918"/>
                  <a:pt x="10697" y="18880"/>
                </a:cubicBezTo>
                <a:cubicBezTo>
                  <a:pt x="10649" y="18860"/>
                  <a:pt x="10587" y="18849"/>
                  <a:pt x="10524" y="18849"/>
                </a:cubicBezTo>
                <a:close/>
                <a:moveTo>
                  <a:pt x="15894" y="19422"/>
                </a:moveTo>
                <a:cubicBezTo>
                  <a:pt x="15828" y="19502"/>
                  <a:pt x="15762" y="19577"/>
                  <a:pt x="15681" y="19644"/>
                </a:cubicBezTo>
                <a:cubicBezTo>
                  <a:pt x="15765" y="19578"/>
                  <a:pt x="15833" y="19499"/>
                  <a:pt x="15894" y="19422"/>
                </a:cubicBezTo>
                <a:close/>
                <a:moveTo>
                  <a:pt x="13648" y="19697"/>
                </a:moveTo>
                <a:cubicBezTo>
                  <a:pt x="13874" y="19878"/>
                  <a:pt x="14187" y="19992"/>
                  <a:pt x="14531" y="20012"/>
                </a:cubicBezTo>
                <a:cubicBezTo>
                  <a:pt x="14315" y="20003"/>
                  <a:pt x="14106" y="19983"/>
                  <a:pt x="13982" y="19934"/>
                </a:cubicBezTo>
                <a:cubicBezTo>
                  <a:pt x="13859" y="19887"/>
                  <a:pt x="13749" y="19799"/>
                  <a:pt x="13648" y="19697"/>
                </a:cubicBezTo>
                <a:close/>
                <a:moveTo>
                  <a:pt x="15564" y="19728"/>
                </a:moveTo>
                <a:cubicBezTo>
                  <a:pt x="15445" y="19811"/>
                  <a:pt x="15323" y="19874"/>
                  <a:pt x="15188" y="19922"/>
                </a:cubicBezTo>
                <a:cubicBezTo>
                  <a:pt x="15324" y="19872"/>
                  <a:pt x="15448" y="19805"/>
                  <a:pt x="15564" y="19728"/>
                </a:cubicBezTo>
                <a:close/>
                <a:moveTo>
                  <a:pt x="15120" y="19944"/>
                </a:moveTo>
                <a:cubicBezTo>
                  <a:pt x="15042" y="19967"/>
                  <a:pt x="14965" y="20003"/>
                  <a:pt x="14885" y="20012"/>
                </a:cubicBezTo>
                <a:cubicBezTo>
                  <a:pt x="14836" y="20017"/>
                  <a:pt x="14778" y="20010"/>
                  <a:pt x="14725" y="20012"/>
                </a:cubicBezTo>
                <a:cubicBezTo>
                  <a:pt x="14858" y="20003"/>
                  <a:pt x="14992" y="19985"/>
                  <a:pt x="15120" y="19944"/>
                </a:cubicBezTo>
                <a:close/>
              </a:path>
            </a:pathLst>
          </a:custGeom>
          <a:ln w="12700">
            <a:miter lim="400000"/>
          </a:ln>
          <a:effectLst>
            <a:reflection stA="18116" endPos="40000" dir="5400000" sy="-100000" algn="bl" rotWithShape="0"/>
          </a:effectLst>
        </p:spPr>
      </p:pic>
      <p:pic>
        <p:nvPicPr>
          <p:cNvPr id="708" name="fin_pincet_10130-p.png" descr="fin_pincet_10130-p.png"/>
          <p:cNvPicPr>
            <a:picLocks noChangeAspect="1"/>
          </p:cNvPicPr>
          <p:nvPr/>
        </p:nvPicPr>
        <p:blipFill>
          <a:blip r:embed="rId5">
            <a:extLst/>
          </a:blip>
          <a:stretch>
            <a:fillRect/>
          </a:stretch>
        </p:blipFill>
        <p:spPr>
          <a:xfrm>
            <a:off x="8313465" y="-6544144"/>
            <a:ext cx="16394999" cy="21950329"/>
          </a:xfrm>
          <a:prstGeom prst="rect">
            <a:avLst/>
          </a:prstGeom>
          <a:ln w="12700">
            <a:miter lim="400000"/>
          </a:ln>
        </p:spPr>
      </p:pic>
      <p:pic>
        <p:nvPicPr>
          <p:cNvPr id="709" name="pasted-image.pdf" descr="pasted-image.pdf"/>
          <p:cNvPicPr>
            <a:picLocks noChangeAspect="1"/>
          </p:cNvPicPr>
          <p:nvPr/>
        </p:nvPicPr>
        <p:blipFill>
          <a:blip r:embed="rId6">
            <a:extLst/>
          </a:blip>
          <a:stretch>
            <a:fillRect/>
          </a:stretch>
        </p:blipFill>
        <p:spPr>
          <a:xfrm>
            <a:off x="22083636" y="11454624"/>
            <a:ext cx="1651003" cy="165100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3" name="Group 468"/>
          <p:cNvGrpSpPr/>
          <p:nvPr/>
        </p:nvGrpSpPr>
        <p:grpSpPr>
          <a:xfrm>
            <a:off x="4389175" y="-15163656"/>
            <a:ext cx="5768488" cy="25514817"/>
            <a:chOff x="-1" y="0"/>
            <a:chExt cx="5768487" cy="25514816"/>
          </a:xfrm>
        </p:grpSpPr>
        <p:pic>
          <p:nvPicPr>
            <p:cNvPr id="711" name="Billede 464" descr="Billede 464"/>
            <p:cNvPicPr>
              <a:picLocks noChangeAspect="1"/>
            </p:cNvPicPr>
            <p:nvPr/>
          </p:nvPicPr>
          <p:blipFill>
            <a:blip r:embed="rId3">
              <a:extLst/>
            </a:blip>
            <a:stretch>
              <a:fillRect/>
            </a:stretch>
          </p:blipFill>
          <p:spPr>
            <a:xfrm>
              <a:off x="-2" y="0"/>
              <a:ext cx="5768488" cy="25514817"/>
            </a:xfrm>
            <a:prstGeom prst="rect">
              <a:avLst/>
            </a:prstGeom>
            <a:ln w="12700" cap="flat">
              <a:noFill/>
              <a:miter lim="400000"/>
            </a:ln>
            <a:effectLst/>
          </p:spPr>
        </p:pic>
        <p:pic>
          <p:nvPicPr>
            <p:cNvPr id="712" name="Unknown.jpg" descr="Unknown.jpg"/>
            <p:cNvPicPr>
              <a:picLocks noChangeAspect="1"/>
            </p:cNvPicPr>
            <p:nvPr/>
          </p:nvPicPr>
          <p:blipFill>
            <a:blip r:embed="rId4">
              <a:extLst/>
            </a:blip>
            <a:stretch>
              <a:fillRect/>
            </a:stretch>
          </p:blipFill>
          <p:spPr>
            <a:xfrm>
              <a:off x="1494558" y="21908727"/>
              <a:ext cx="2779368" cy="2779369"/>
            </a:xfrm>
            <a:prstGeom prst="rect">
              <a:avLst/>
            </a:prstGeom>
            <a:ln w="12700" cap="flat">
              <a:noFill/>
              <a:miter lim="400000"/>
            </a:ln>
            <a:effectLst/>
          </p:spPr>
        </p:pic>
      </p:grpSp>
      <p:pic>
        <p:nvPicPr>
          <p:cNvPr id="714" name="Picture 2" descr="Picture 2"/>
          <p:cNvPicPr>
            <a:picLocks noChangeAspect="1"/>
          </p:cNvPicPr>
          <p:nvPr/>
        </p:nvPicPr>
        <p:blipFill>
          <a:blip r:embed="rId5">
            <a:extLst/>
          </a:blip>
          <a:stretch>
            <a:fillRect/>
          </a:stretch>
        </p:blipFill>
        <p:spPr>
          <a:xfrm>
            <a:off x="10879788" y="2375574"/>
            <a:ext cx="12741154" cy="847286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529003 0.003929" pathEditMode="relative">
                                      <p:cBhvr>
                                        <p:cTn id="6" dur="2000" fill="hold"/>
                                        <p:tgtEl>
                                          <p:spTgt spid="713"/>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2" nodeType="afterEffect">
                                  <p:stCondLst>
                                    <p:cond delay="0"/>
                                  </p:stCondLst>
                                  <p:iterate>
                                    <p:tmAbs val="0"/>
                                  </p:iterate>
                                  <p:childTnLst>
                                    <p:set>
                                      <p:cBhvr>
                                        <p:cTn id="9" fill="hold"/>
                                        <p:tgtEl>
                                          <p:spTgt spid="7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 name="Picture 32" descr="Picture 32"/>
          <p:cNvPicPr>
            <a:picLocks noChangeAspect="1"/>
          </p:cNvPicPr>
          <p:nvPr/>
        </p:nvPicPr>
        <p:blipFill>
          <a:blip r:embed="rId5">
            <a:extLst/>
          </a:blip>
          <a:stretch>
            <a:fillRect/>
          </a:stretch>
        </p:blipFill>
        <p:spPr>
          <a:xfrm>
            <a:off x="20417334" y="3090510"/>
            <a:ext cx="3305307" cy="2168401"/>
          </a:xfrm>
          <a:prstGeom prst="rect">
            <a:avLst/>
          </a:prstGeom>
          <a:ln w="12700">
            <a:miter lim="400000"/>
          </a:ln>
        </p:spPr>
      </p:pic>
      <p:pic>
        <p:nvPicPr>
          <p:cNvPr id="723" name="Picture 3" descr="Picture 3"/>
          <p:cNvPicPr>
            <a:picLocks noChangeAspect="1"/>
          </p:cNvPicPr>
          <p:nvPr/>
        </p:nvPicPr>
        <p:blipFill>
          <a:blip r:embed="rId6">
            <a:extLst/>
          </a:blip>
          <a:stretch>
            <a:fillRect/>
          </a:stretch>
        </p:blipFill>
        <p:spPr>
          <a:xfrm>
            <a:off x="1624930" y="3090510"/>
            <a:ext cx="1860107" cy="2168401"/>
          </a:xfrm>
          <a:prstGeom prst="rect">
            <a:avLst/>
          </a:prstGeom>
          <a:ln w="12700">
            <a:miter lim="400000"/>
          </a:ln>
        </p:spPr>
      </p:pic>
      <p:sp>
        <p:nvSpPr>
          <p:cNvPr id="724" name="TextBox 11"/>
          <p:cNvSpPr txBox="1"/>
          <p:nvPr/>
        </p:nvSpPr>
        <p:spPr>
          <a:xfrm>
            <a:off x="3466725" y="7619709"/>
            <a:ext cx="17450550" cy="2606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latin typeface="Roboto Medium"/>
                <a:ea typeface="Roboto Medium"/>
                <a:cs typeface="Roboto Medium"/>
                <a:sym typeface="Roboto Medium"/>
              </a:defRPr>
            </a:pPr>
            <a:r>
              <a:t>Concept: </a:t>
            </a:r>
          </a:p>
          <a:p>
            <a:pPr>
              <a:defRPr>
                <a:latin typeface="Roboto Medium"/>
                <a:ea typeface="Roboto Medium"/>
                <a:cs typeface="Roboto Medium"/>
                <a:sym typeface="Roboto Medium"/>
              </a:defRPr>
            </a:pPr>
            <a:r>
              <a:t>The best solutions can be converted to electrical signals controlling the movement of a laser in the lab.</a:t>
            </a:r>
          </a:p>
        </p:txBody>
      </p:sp>
      <p:pic>
        <p:nvPicPr>
          <p:cNvPr id="11" name="03 Moves 1920x1080-1">
            <a:hlinkClick r:id="" action="ppaction://media"/>
          </p:cNvPr>
          <p:cNvPicPr>
            <a:picLocks noChangeAspect="1"/>
          </p:cNvPicPr>
          <p:nvPr>
            <a:videoFile r:link="rId1"/>
            <p:extLst>
              <p:ext uri="{DAA4B4D4-6D71-4841-9C94-3DE7FCFB9230}">
                <p14:media xmlns:p14="http://schemas.microsoft.com/office/powerpoint/2010/main" r:link="rId2">
                  <p14:trim st="852"/>
                </p14:media>
              </p:ext>
            </p:extLst>
          </p:nvPr>
        </p:nvPicPr>
        <p:blipFill>
          <a:blip r:embed="rId7"/>
          <a:stretch>
            <a:fillRect/>
          </a:stretch>
        </p:blipFill>
        <p:spPr>
          <a:xfrm>
            <a:off x="6065031" y="285010"/>
            <a:ext cx="13088281" cy="7362159"/>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6" nodeType="clickEffect">
                                  <p:stCondLst>
                                    <p:cond delay="0"/>
                                  </p:stCondLst>
                                  <p:iterate>
                                    <p:tmAbs val="0"/>
                                  </p:iterate>
                                  <p:childTnLst>
                                    <p:set>
                                      <p:cBhvr>
                                        <p:cTn id="10" fill="hold"/>
                                        <p:tgtEl>
                                          <p:spTgt spid="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childTnLst>
        </p:cTn>
      </p:par>
    </p:tnLst>
    <p:bldLst>
      <p:bldP spid="724" grpId="6"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Title 1"/>
          <p:cNvSpPr txBox="1">
            <a:spLocks noGrp="1"/>
          </p:cNvSpPr>
          <p:nvPr>
            <p:ph type="title"/>
          </p:nvPr>
        </p:nvSpPr>
        <p:spPr>
          <a:prstGeom prst="rect">
            <a:avLst/>
          </a:prstGeom>
        </p:spPr>
        <p:txBody>
          <a:bodyPr/>
          <a:lstStyle/>
          <a:p>
            <a:r>
              <a:t>Unique player strategies</a:t>
            </a:r>
          </a:p>
        </p:txBody>
      </p:sp>
      <p:sp>
        <p:nvSpPr>
          <p:cNvPr id="727" name="Slide Number Placeholder 3"/>
          <p:cNvSpPr txBox="1">
            <a:spLocks noGrp="1"/>
          </p:cNvSpPr>
          <p:nvPr>
            <p:ph type="sldNum" sz="quarter" idx="2"/>
          </p:nvPr>
        </p:nvSpPr>
        <p:spPr>
          <a:xfrm>
            <a:off x="23873261" y="13205459"/>
            <a:ext cx="510740" cy="5105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15</a:t>
            </a:fld>
            <a:endParaRPr/>
          </a:p>
        </p:txBody>
      </p:sp>
      <p:pic>
        <p:nvPicPr>
          <p:cNvPr id="728" name="How to get top score in Merge in Quantum Moves @ ScienceatHome-New.mp4.wmv" descr="How to get top score in Merge in Quantum Moves @ ScienceatHome-New.mp4.wmv"/>
          <p:cNvPicPr>
            <a:picLocks/>
          </p:cNvPicPr>
          <p:nvPr>
            <a:videoFile r:link="rId2"/>
            <p:extLst>
              <p:ext uri="{DAA4B4D4-6D71-4841-9C94-3DE7FCFB9230}">
                <p14:media xmlns:p14="http://schemas.microsoft.com/office/powerpoint/2010/main" r:embed="rId1"/>
              </p:ext>
            </p:extLst>
          </p:nvPr>
        </p:nvPicPr>
        <p:blipFill rotWithShape="1">
          <a:blip r:embed="rId5">
            <a:extLst/>
          </a:blip>
          <a:srcRect l="15322" t="12688" r="62998" b="52856"/>
          <a:stretch/>
        </p:blipFill>
        <p:spPr>
          <a:xfrm>
            <a:off x="3746810" y="2542478"/>
            <a:ext cx="5352585" cy="4382429"/>
          </a:xfrm>
          <a:prstGeom prst="rect">
            <a:avLst/>
          </a:prstGeom>
          <a:ln w="12700">
            <a:miter lim="400000"/>
          </a:ln>
        </p:spPr>
      </p:pic>
      <p:sp>
        <p:nvSpPr>
          <p:cNvPr id="729" name="TextBox 2"/>
          <p:cNvSpPr txBox="1"/>
          <p:nvPr/>
        </p:nvSpPr>
        <p:spPr>
          <a:xfrm>
            <a:off x="11039874" y="3108603"/>
            <a:ext cx="12413205" cy="3672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4000">
                <a:latin typeface="Roboto Regular"/>
                <a:ea typeface="Roboto Regular"/>
                <a:cs typeface="Roboto Regular"/>
                <a:sym typeface="Roboto Regular"/>
              </a:defRPr>
            </a:pPr>
            <a:r>
              <a:t>Meilby: #4596 games, Rank 6</a:t>
            </a:r>
          </a:p>
          <a:p>
            <a:pPr>
              <a:defRPr sz="4000">
                <a:latin typeface="Roboto Regular"/>
                <a:ea typeface="Roboto Regular"/>
                <a:cs typeface="Roboto Regular"/>
                <a:sym typeface="Roboto Regular"/>
              </a:defRPr>
            </a:pPr>
            <a:r>
              <a:t>“</a:t>
            </a:r>
            <a:r>
              <a:rPr i="1"/>
              <a:t>…figured I was letting them merge too fast because the first atom was what I would say too excited, and not going to relax. Then I had to be patient, when they were merging, and with some patience letting it flow in itself when they got near each other.</a:t>
            </a:r>
            <a:r>
              <a:t>”</a:t>
            </a:r>
          </a:p>
        </p:txBody>
      </p:sp>
      <p:pic>
        <p:nvPicPr>
          <p:cNvPr id="730" name="Picture 2" descr="Picture 2"/>
          <p:cNvPicPr>
            <a:picLocks noChangeAspect="1"/>
          </p:cNvPicPr>
          <p:nvPr/>
        </p:nvPicPr>
        <p:blipFill>
          <a:blip r:embed="rId6">
            <a:extLst/>
          </a:blip>
          <a:stretch>
            <a:fillRect/>
          </a:stretch>
        </p:blipFill>
        <p:spPr>
          <a:xfrm>
            <a:off x="4805363" y="8188246"/>
            <a:ext cx="14773274" cy="56007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8"/>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7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2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 name="Picture 2" descr="Picture 2"/>
          <p:cNvPicPr>
            <a:picLocks noChangeAspect="1"/>
          </p:cNvPicPr>
          <p:nvPr/>
        </p:nvPicPr>
        <p:blipFill>
          <a:blip r:embed="rId3">
            <a:extLst/>
          </a:blip>
          <a:stretch>
            <a:fillRect/>
          </a:stretch>
        </p:blipFill>
        <p:spPr>
          <a:xfrm>
            <a:off x="1890444" y="33078"/>
            <a:ext cx="12241361" cy="3599561"/>
          </a:xfrm>
          <a:prstGeom prst="rect">
            <a:avLst/>
          </a:prstGeom>
          <a:ln w="12700">
            <a:miter lim="400000"/>
          </a:ln>
        </p:spPr>
      </p:pic>
      <p:pic>
        <p:nvPicPr>
          <p:cNvPr id="733" name="Picture 2" descr="Picture 2"/>
          <p:cNvPicPr>
            <a:picLocks noChangeAspect="1"/>
          </p:cNvPicPr>
          <p:nvPr/>
        </p:nvPicPr>
        <p:blipFill>
          <a:blip r:embed="rId4">
            <a:extLst/>
          </a:blip>
          <a:stretch>
            <a:fillRect/>
          </a:stretch>
        </p:blipFill>
        <p:spPr>
          <a:xfrm>
            <a:off x="2150633" y="3986214"/>
            <a:ext cx="6218685" cy="3509647"/>
          </a:xfrm>
          <a:prstGeom prst="rect">
            <a:avLst/>
          </a:prstGeom>
          <a:ln w="12700">
            <a:miter lim="400000"/>
          </a:ln>
        </p:spPr>
      </p:pic>
      <p:pic>
        <p:nvPicPr>
          <p:cNvPr id="734" name="Picture 3" descr="Picture 3"/>
          <p:cNvPicPr>
            <a:picLocks noChangeAspect="1"/>
          </p:cNvPicPr>
          <p:nvPr/>
        </p:nvPicPr>
        <p:blipFill>
          <a:blip r:embed="rId5">
            <a:extLst/>
          </a:blip>
          <a:stretch>
            <a:fillRect/>
          </a:stretch>
        </p:blipFill>
        <p:spPr>
          <a:xfrm>
            <a:off x="15068718" y="4104777"/>
            <a:ext cx="4152429" cy="2374559"/>
          </a:xfrm>
          <a:prstGeom prst="rect">
            <a:avLst/>
          </a:prstGeom>
          <a:ln w="12700">
            <a:miter lim="400000"/>
          </a:ln>
        </p:spPr>
      </p:pic>
      <p:pic>
        <p:nvPicPr>
          <p:cNvPr id="735" name="Picture 4" descr="Picture 4"/>
          <p:cNvPicPr>
            <a:picLocks noChangeAspect="1"/>
          </p:cNvPicPr>
          <p:nvPr/>
        </p:nvPicPr>
        <p:blipFill>
          <a:blip r:embed="rId6">
            <a:extLst/>
          </a:blip>
          <a:stretch>
            <a:fillRect/>
          </a:stretch>
        </p:blipFill>
        <p:spPr>
          <a:xfrm>
            <a:off x="3412183" y="8652724"/>
            <a:ext cx="4694193" cy="2430735"/>
          </a:xfrm>
          <a:prstGeom prst="rect">
            <a:avLst/>
          </a:prstGeom>
          <a:ln w="12700">
            <a:miter lim="400000"/>
          </a:ln>
        </p:spPr>
      </p:pic>
      <p:pic>
        <p:nvPicPr>
          <p:cNvPr id="736" name="Picture 5" descr="Picture 5"/>
          <p:cNvPicPr>
            <a:picLocks noChangeAspect="1"/>
          </p:cNvPicPr>
          <p:nvPr/>
        </p:nvPicPr>
        <p:blipFill>
          <a:blip r:embed="rId7">
            <a:extLst/>
          </a:blip>
          <a:stretch>
            <a:fillRect/>
          </a:stretch>
        </p:blipFill>
        <p:spPr>
          <a:xfrm>
            <a:off x="16066335" y="6123816"/>
            <a:ext cx="3463989" cy="3673281"/>
          </a:xfrm>
          <a:prstGeom prst="rect">
            <a:avLst/>
          </a:prstGeom>
          <a:ln w="12700">
            <a:miter lim="400000"/>
          </a:ln>
        </p:spPr>
      </p:pic>
      <p:pic>
        <p:nvPicPr>
          <p:cNvPr id="737" name="Picture 6" descr="Picture 6"/>
          <p:cNvPicPr>
            <a:picLocks noChangeAspect="1"/>
          </p:cNvPicPr>
          <p:nvPr/>
        </p:nvPicPr>
        <p:blipFill>
          <a:blip r:embed="rId8">
            <a:extLst/>
          </a:blip>
          <a:stretch>
            <a:fillRect/>
          </a:stretch>
        </p:blipFill>
        <p:spPr>
          <a:xfrm>
            <a:off x="12125482" y="6028294"/>
            <a:ext cx="3320158" cy="3529683"/>
          </a:xfrm>
          <a:prstGeom prst="rect">
            <a:avLst/>
          </a:prstGeom>
          <a:ln w="12700">
            <a:miter lim="400000"/>
          </a:ln>
        </p:spPr>
      </p:pic>
      <p:pic>
        <p:nvPicPr>
          <p:cNvPr id="738" name="Picture 7" descr="Picture 7"/>
          <p:cNvPicPr>
            <a:picLocks noChangeAspect="1"/>
          </p:cNvPicPr>
          <p:nvPr/>
        </p:nvPicPr>
        <p:blipFill>
          <a:blip r:embed="rId9">
            <a:extLst/>
          </a:blip>
          <a:stretch>
            <a:fillRect/>
          </a:stretch>
        </p:blipFill>
        <p:spPr>
          <a:xfrm>
            <a:off x="9843148" y="9583383"/>
            <a:ext cx="5712571" cy="4076675"/>
          </a:xfrm>
          <a:prstGeom prst="rect">
            <a:avLst/>
          </a:prstGeom>
          <a:ln w="12700">
            <a:miter lim="400000"/>
          </a:ln>
        </p:spPr>
      </p:pic>
      <p:pic>
        <p:nvPicPr>
          <p:cNvPr id="739" name="Picture 8" descr="Picture 8"/>
          <p:cNvPicPr>
            <a:picLocks noChangeAspect="1"/>
          </p:cNvPicPr>
          <p:nvPr/>
        </p:nvPicPr>
        <p:blipFill>
          <a:blip r:embed="rId10">
            <a:extLst/>
          </a:blip>
          <a:stretch>
            <a:fillRect/>
          </a:stretch>
        </p:blipFill>
        <p:spPr>
          <a:xfrm>
            <a:off x="2186027" y="11388883"/>
            <a:ext cx="7146505" cy="2374559"/>
          </a:xfrm>
          <a:prstGeom prst="rect">
            <a:avLst/>
          </a:prstGeom>
          <a:ln w="12700">
            <a:miter lim="400000"/>
          </a:ln>
        </p:spPr>
      </p:pic>
      <p:pic>
        <p:nvPicPr>
          <p:cNvPr id="740" name="Picture 9" descr="Picture 9"/>
          <p:cNvPicPr>
            <a:picLocks noChangeAspect="1"/>
          </p:cNvPicPr>
          <p:nvPr/>
        </p:nvPicPr>
        <p:blipFill>
          <a:blip r:embed="rId11">
            <a:extLst/>
          </a:blip>
          <a:stretch>
            <a:fillRect/>
          </a:stretch>
        </p:blipFill>
        <p:spPr>
          <a:xfrm>
            <a:off x="20368002" y="4050086"/>
            <a:ext cx="3463989" cy="3381903"/>
          </a:xfrm>
          <a:prstGeom prst="rect">
            <a:avLst/>
          </a:prstGeom>
          <a:ln w="12700">
            <a:miter lim="400000"/>
          </a:ln>
        </p:spPr>
      </p:pic>
      <p:pic>
        <p:nvPicPr>
          <p:cNvPr id="741" name="Picture 10" descr="Picture 10"/>
          <p:cNvPicPr>
            <a:picLocks noChangeAspect="1"/>
          </p:cNvPicPr>
          <p:nvPr/>
        </p:nvPicPr>
        <p:blipFill>
          <a:blip r:embed="rId12">
            <a:extLst/>
          </a:blip>
          <a:stretch>
            <a:fillRect/>
          </a:stretch>
        </p:blipFill>
        <p:spPr>
          <a:xfrm>
            <a:off x="14453821" y="4"/>
            <a:ext cx="3138859" cy="4105832"/>
          </a:xfrm>
          <a:prstGeom prst="rect">
            <a:avLst/>
          </a:prstGeom>
          <a:ln w="12700">
            <a:miter lim="400000"/>
          </a:ln>
        </p:spPr>
      </p:pic>
      <p:pic>
        <p:nvPicPr>
          <p:cNvPr id="742" name="Picture 12" descr="Picture 12"/>
          <p:cNvPicPr>
            <a:picLocks noChangeAspect="1"/>
          </p:cNvPicPr>
          <p:nvPr/>
        </p:nvPicPr>
        <p:blipFill>
          <a:blip r:embed="rId13">
            <a:extLst/>
          </a:blip>
          <a:stretch>
            <a:fillRect/>
          </a:stretch>
        </p:blipFill>
        <p:spPr>
          <a:xfrm>
            <a:off x="7918520" y="3832783"/>
            <a:ext cx="4996425" cy="2918548"/>
          </a:xfrm>
          <a:prstGeom prst="rect">
            <a:avLst/>
          </a:prstGeom>
          <a:ln w="12700">
            <a:miter lim="400000"/>
          </a:ln>
        </p:spPr>
      </p:pic>
      <p:pic>
        <p:nvPicPr>
          <p:cNvPr id="743" name="Picture 13" descr="Picture 13"/>
          <p:cNvPicPr>
            <a:picLocks noChangeAspect="1"/>
          </p:cNvPicPr>
          <p:nvPr/>
        </p:nvPicPr>
        <p:blipFill>
          <a:blip r:embed="rId14">
            <a:extLst/>
          </a:blip>
          <a:stretch>
            <a:fillRect/>
          </a:stretch>
        </p:blipFill>
        <p:spPr>
          <a:xfrm>
            <a:off x="17961828" y="8986593"/>
            <a:ext cx="4996425" cy="4506800"/>
          </a:xfrm>
          <a:prstGeom prst="rect">
            <a:avLst/>
          </a:prstGeom>
          <a:ln w="12700">
            <a:miter lim="400000"/>
          </a:ln>
        </p:spPr>
      </p:pic>
      <p:pic>
        <p:nvPicPr>
          <p:cNvPr id="744" name="Picture 14" descr="Picture 14"/>
          <p:cNvPicPr>
            <a:picLocks noChangeAspect="1"/>
          </p:cNvPicPr>
          <p:nvPr/>
        </p:nvPicPr>
        <p:blipFill>
          <a:blip r:embed="rId15">
            <a:extLst/>
          </a:blip>
          <a:stretch>
            <a:fillRect/>
          </a:stretch>
        </p:blipFill>
        <p:spPr>
          <a:xfrm>
            <a:off x="19131557" y="8859"/>
            <a:ext cx="3409603" cy="3647999"/>
          </a:xfrm>
          <a:prstGeom prst="rect">
            <a:avLst/>
          </a:prstGeom>
          <a:ln w="12700">
            <a:miter lim="400000"/>
          </a:ln>
        </p:spPr>
      </p:pic>
      <p:pic>
        <p:nvPicPr>
          <p:cNvPr id="745" name="Picture 15" descr="Picture 15"/>
          <p:cNvPicPr>
            <a:picLocks noChangeAspect="1"/>
          </p:cNvPicPr>
          <p:nvPr/>
        </p:nvPicPr>
        <p:blipFill>
          <a:blip r:embed="rId16">
            <a:extLst/>
          </a:blip>
          <a:stretch>
            <a:fillRect/>
          </a:stretch>
        </p:blipFill>
        <p:spPr>
          <a:xfrm>
            <a:off x="6810594" y="7158375"/>
            <a:ext cx="4694193" cy="201796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Quantum </a:t>
            </a:r>
            <a:r>
              <a:rPr lang="da-DK" dirty="0" err="1" smtClean="0"/>
              <a:t>vs</a:t>
            </a:r>
            <a:r>
              <a:rPr lang="da-DK" dirty="0" smtClean="0"/>
              <a:t> </a:t>
            </a:r>
            <a:r>
              <a:rPr lang="da-DK" dirty="0" err="1" smtClean="0"/>
              <a:t>classical</a:t>
            </a:r>
            <a:r>
              <a:rPr lang="da-DK" dirty="0" smtClean="0"/>
              <a:t> </a:t>
            </a:r>
            <a:r>
              <a:rPr lang="da-DK" dirty="0" err="1" smtClean="0"/>
              <a:t>physics</a:t>
            </a:r>
            <a:endParaRPr lang="da-DK" dirty="0"/>
          </a:p>
        </p:txBody>
      </p:sp>
      <p:pic>
        <p:nvPicPr>
          <p:cNvPr id="3" name="PotentialPenguinTrailerV3">
            <a:hlinkClick r:id="" action="ppaction://media"/>
          </p:cNvPr>
          <p:cNvPicPr>
            <a:picLocks noChangeAspect="1"/>
          </p:cNvPicPr>
          <p:nvPr>
            <a:videoFile r:link="rId1"/>
            <p:extLst>
              <p:ext uri="{DAA4B4D4-6D71-4841-9C94-3DE7FCFB9230}">
                <p14:media xmlns:p14="http://schemas.microsoft.com/office/powerpoint/2010/main" r:link="rId2">
                  <p14:trim st="5894" end="6000.6666"/>
                </p14:media>
              </p:ext>
            </p:extLst>
          </p:nvPr>
        </p:nvPicPr>
        <p:blipFill>
          <a:blip r:embed="rId6"/>
          <a:stretch>
            <a:fillRect/>
          </a:stretch>
        </p:blipFill>
        <p:spPr>
          <a:xfrm>
            <a:off x="12541052" y="4003494"/>
            <a:ext cx="11333814" cy="6375271"/>
          </a:xfrm>
          <a:prstGeom prst="rect">
            <a:avLst/>
          </a:prstGeom>
        </p:spPr>
      </p:pic>
      <p:pic>
        <p:nvPicPr>
          <p:cNvPr id="4" name="03 Moves 1920x1080-1">
            <a:hlinkClick r:id="" action="ppaction://media"/>
          </p:cNvPr>
          <p:cNvPicPr>
            <a:picLocks noChangeAspect="1"/>
          </p:cNvPicPr>
          <p:nvPr>
            <a:videoFile r:link="rId1"/>
            <p:extLst>
              <p:ext uri="{DAA4B4D4-6D71-4841-9C94-3DE7FCFB9230}">
                <p14:media xmlns:p14="http://schemas.microsoft.com/office/powerpoint/2010/main" r:link="rId3">
                  <p14:trim st="852"/>
                </p14:media>
              </p:ext>
            </p:extLst>
          </p:nvPr>
        </p:nvPicPr>
        <p:blipFill>
          <a:blip r:embed="rId7"/>
          <a:stretch>
            <a:fillRect/>
          </a:stretch>
        </p:blipFill>
        <p:spPr>
          <a:xfrm>
            <a:off x="597681" y="4006979"/>
            <a:ext cx="11327619" cy="6371786"/>
          </a:xfrm>
          <a:prstGeom prst="rect">
            <a:avLst/>
          </a:prstGeom>
        </p:spPr>
      </p:pic>
      <p:pic>
        <p:nvPicPr>
          <p:cNvPr id="6" name="Picture 5"/>
          <p:cNvPicPr>
            <a:picLocks noChangeAspect="1"/>
          </p:cNvPicPr>
          <p:nvPr/>
        </p:nvPicPr>
        <p:blipFill>
          <a:blip r:embed="rId8"/>
          <a:stretch>
            <a:fillRect/>
          </a:stretch>
        </p:blipFill>
        <p:spPr>
          <a:xfrm>
            <a:off x="20935276" y="10557889"/>
            <a:ext cx="2531038" cy="2513194"/>
          </a:xfrm>
          <a:prstGeom prst="rect">
            <a:avLst/>
          </a:prstGeom>
        </p:spPr>
      </p:pic>
      <p:pic>
        <p:nvPicPr>
          <p:cNvPr id="7" name="Picture 6" descr="Picture 6"/>
          <p:cNvPicPr>
            <a:picLocks noChangeAspect="1"/>
          </p:cNvPicPr>
          <p:nvPr/>
        </p:nvPicPr>
        <p:blipFill>
          <a:blip r:embed="rId9">
            <a:extLst/>
          </a:blip>
          <a:stretch>
            <a:fillRect/>
          </a:stretch>
        </p:blipFill>
        <p:spPr>
          <a:xfrm>
            <a:off x="16193815" y="10184481"/>
            <a:ext cx="2232882" cy="3260011"/>
          </a:xfrm>
          <a:prstGeom prst="rect">
            <a:avLst/>
          </a:prstGeom>
          <a:ln w="12700">
            <a:miter lim="400000"/>
          </a:ln>
        </p:spPr>
      </p:pic>
      <p:sp>
        <p:nvSpPr>
          <p:cNvPr id="8" name="Rectangle 5"/>
          <p:cNvSpPr txBox="1"/>
          <p:nvPr/>
        </p:nvSpPr>
        <p:spPr>
          <a:xfrm>
            <a:off x="443078" y="10786762"/>
            <a:ext cx="16839435" cy="904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marL="685800" indent="-685800">
              <a:spcBef>
                <a:spcPts val="1500"/>
              </a:spcBef>
              <a:defRPr sz="5500">
                <a:latin typeface="Roboto Regular"/>
                <a:ea typeface="Roboto Regular"/>
                <a:cs typeface="Roboto Regular"/>
                <a:sym typeface="Roboto Regular"/>
              </a:defRPr>
            </a:lvl1pPr>
          </a:lstStyle>
          <a:p>
            <a:r>
              <a:rPr dirty="0"/>
              <a:t>Classical analogies:</a:t>
            </a:r>
          </a:p>
        </p:txBody>
      </p:sp>
      <p:pic>
        <p:nvPicPr>
          <p:cNvPr id="9" name="Picture 4" descr="Picture 4"/>
          <p:cNvPicPr>
            <a:picLocks noChangeAspect="1"/>
          </p:cNvPicPr>
          <p:nvPr/>
        </p:nvPicPr>
        <p:blipFill>
          <a:blip r:embed="rId10">
            <a:extLst/>
          </a:blip>
          <a:stretch>
            <a:fillRect/>
          </a:stretch>
        </p:blipFill>
        <p:spPr>
          <a:xfrm>
            <a:off x="8612204" y="10574214"/>
            <a:ext cx="5019751" cy="2988414"/>
          </a:xfrm>
          <a:prstGeom prst="rect">
            <a:avLst/>
          </a:prstGeom>
          <a:ln w="12700">
            <a:miter lim="400000"/>
          </a:ln>
        </p:spPr>
      </p:pic>
      <p:sp>
        <p:nvSpPr>
          <p:cNvPr id="10" name="TextBox 7"/>
          <p:cNvSpPr txBox="1"/>
          <p:nvPr/>
        </p:nvSpPr>
        <p:spPr>
          <a:xfrm>
            <a:off x="1513695" y="11686151"/>
            <a:ext cx="7198391" cy="7645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4500">
                <a:latin typeface="Roboto Regular"/>
                <a:ea typeface="Roboto Regular"/>
                <a:cs typeface="Roboto Regular"/>
                <a:sym typeface="Roboto Regular"/>
              </a:defRPr>
            </a:lvl1pPr>
          </a:lstStyle>
          <a:p>
            <a:r>
              <a:rPr dirty="0"/>
              <a:t>Harmonic oscillator</a:t>
            </a:r>
          </a:p>
        </p:txBody>
      </p:sp>
      <p:pic>
        <p:nvPicPr>
          <p:cNvPr id="11" name="Picture 10" descr="Picture 10"/>
          <p:cNvPicPr>
            <a:picLocks noChangeAspect="1"/>
          </p:cNvPicPr>
          <p:nvPr/>
        </p:nvPicPr>
        <p:blipFill>
          <a:blip r:embed="rId11">
            <a:extLst/>
          </a:blip>
          <a:stretch>
            <a:fillRect/>
          </a:stretch>
        </p:blipFill>
        <p:spPr>
          <a:xfrm>
            <a:off x="14040072" y="10956867"/>
            <a:ext cx="1846033" cy="1991775"/>
          </a:xfrm>
          <a:prstGeom prst="rect">
            <a:avLst/>
          </a:prstGeom>
          <a:ln w="12700">
            <a:miter lim="400000"/>
          </a:ln>
        </p:spPr>
      </p:pic>
    </p:spTree>
    <p:extLst>
      <p:ext uri="{BB962C8B-B14F-4D97-AF65-F5344CB8AC3E}">
        <p14:creationId xmlns:p14="http://schemas.microsoft.com/office/powerpoint/2010/main" val="25940186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1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9"/>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11"/>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27" fill="hold" display="0">
                  <p:stCondLst>
                    <p:cond delay="indefinite"/>
                  </p:stCondLst>
                </p:cTn>
                <p:tgtEl>
                  <p:spTgt spid="3"/>
                </p:tgtEl>
              </p:cMediaNode>
            </p:video>
            <p:video>
              <p:cMediaNode vol="80000">
                <p:cTn id="28" fill="hold" display="0">
                  <p:stCondLst>
                    <p:cond delay="indefinite"/>
                  </p:stCondLst>
                </p:cTn>
                <p:tgtEl>
                  <p:spTgt spid="4"/>
                </p:tgtEl>
              </p:cMediaNode>
            </p:video>
          </p:childTnLst>
        </p:cTn>
      </p:par>
    </p:tnLst>
    <p:bldLst>
      <p:bldP spid="7" grpId="0" animBg="1" advAuto="0"/>
      <p:bldP spid="8" grpId="0" animBg="1" advAuto="0"/>
      <p:bldP spid="9" grpId="0" animBg="1" advAuto="0"/>
      <p:bldP spid="10" grpId="0" animBg="1" advAuto="0"/>
      <p:bldP spid="11"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29088" y="2320688"/>
            <a:ext cx="14716125" cy="2000250"/>
          </a:xfrm>
        </p:spPr>
        <p:txBody>
          <a:bodyPr>
            <a:normAutofit fontScale="90000"/>
          </a:bodyPr>
          <a:lstStyle/>
          <a:p>
            <a:r>
              <a:rPr lang="en-US" dirty="0" smtClean="0"/>
              <a:t>Turbulence</a:t>
            </a:r>
            <a:br>
              <a:rPr lang="en-US" dirty="0" smtClean="0"/>
            </a:br>
            <a:r>
              <a:rPr lang="en-US" dirty="0" smtClean="0"/>
              <a:t> </a:t>
            </a:r>
            <a:r>
              <a:rPr lang="en-US" sz="7453" dirty="0"/>
              <a:t>from teakettles to exploding stars from hurricanes to computer games</a:t>
            </a:r>
            <a:endParaRPr lang="en-US" sz="7453" dirty="0"/>
          </a:p>
        </p:txBody>
      </p:sp>
      <p:pic>
        <p:nvPicPr>
          <p:cNvPr id="4" name="Turbulence trailer 2017">
            <a:hlinkClick r:id="" action="ppaction://media"/>
          </p:cNvPr>
          <p:cNvPicPr>
            <a:picLocks noChangeAspect="1"/>
          </p:cNvPicPr>
          <p:nvPr>
            <a:videoFile r:link="rId1"/>
            <p:extLst>
              <p:ext uri="{DAA4B4D4-6D71-4841-9C94-3DE7FCFB9230}">
                <p14:media xmlns:p14="http://schemas.microsoft.com/office/powerpoint/2010/main" r:link="rId2">
                  <p14:trim end="22629.6666"/>
                </p14:media>
              </p:ext>
            </p:extLst>
          </p:nvPr>
        </p:nvPicPr>
        <p:blipFill>
          <a:blip r:embed="rId5"/>
          <a:stretch>
            <a:fillRect/>
          </a:stretch>
        </p:blipFill>
        <p:spPr>
          <a:xfrm>
            <a:off x="3924300" y="4320938"/>
            <a:ext cx="16306800" cy="9172576"/>
          </a:xfrm>
          <a:prstGeom prst="rect">
            <a:avLst/>
          </a:prstGeom>
        </p:spPr>
      </p:pic>
    </p:spTree>
    <p:extLst>
      <p:ext uri="{BB962C8B-B14F-4D97-AF65-F5344CB8AC3E}">
        <p14:creationId xmlns:p14="http://schemas.microsoft.com/office/powerpoint/2010/main" val="6687851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079" y="581987"/>
            <a:ext cx="12705740" cy="7158163"/>
          </a:xfrm>
          <a:prstGeom prst="rect">
            <a:avLst/>
          </a:prstGeom>
        </p:spPr>
      </p:pic>
      <p:sp>
        <p:nvSpPr>
          <p:cNvPr id="4" name="Rectangle 3"/>
          <p:cNvSpPr/>
          <p:nvPr/>
        </p:nvSpPr>
        <p:spPr>
          <a:xfrm>
            <a:off x="4308638" y="10959739"/>
            <a:ext cx="15828005" cy="1131079"/>
          </a:xfrm>
          <a:prstGeom prst="rect">
            <a:avLst/>
          </a:prstGeom>
        </p:spPr>
        <p:txBody>
          <a:bodyPr wrap="square">
            <a:spAutoFit/>
          </a:bodyPr>
          <a:lstStyle/>
          <a:p>
            <a:pPr algn="ctr" defTabSz="821560"/>
            <a:r>
              <a:rPr lang="en-US" sz="3375" dirty="0">
                <a:solidFill>
                  <a:srgbClr val="000000"/>
                </a:solidFill>
                <a:latin typeface="Helvetica Neue"/>
                <a:sym typeface="Helvetica Neue"/>
              </a:rPr>
              <a:t>Why is turbulence good for our coffee? Turbulence causes coffee particles to separate and thereby allow for more vigorous interaction with the water flow. </a:t>
            </a:r>
          </a:p>
        </p:txBody>
      </p:sp>
      <p:sp>
        <p:nvSpPr>
          <p:cNvPr id="6" name="Rectangle 5"/>
          <p:cNvSpPr/>
          <p:nvPr/>
        </p:nvSpPr>
        <p:spPr>
          <a:xfrm>
            <a:off x="4308638" y="8532277"/>
            <a:ext cx="15828005" cy="2689198"/>
          </a:xfrm>
          <a:prstGeom prst="rect">
            <a:avLst/>
          </a:prstGeom>
        </p:spPr>
        <p:txBody>
          <a:bodyPr wrap="square">
            <a:spAutoFit/>
          </a:bodyPr>
          <a:lstStyle/>
          <a:p>
            <a:pPr algn="ctr" defTabSz="821560"/>
            <a:r>
              <a:rPr lang="en-US" sz="3375" dirty="0">
                <a:solidFill>
                  <a:srgbClr val="000000"/>
                </a:solidFill>
                <a:latin typeface="Helvetica Neue"/>
                <a:sym typeface="Helvetica Neue"/>
              </a:rPr>
              <a:t>We experience turbulence every day on the ‘human scale’ when we boil water for our coffee. </a:t>
            </a:r>
          </a:p>
          <a:p>
            <a:pPr algn="ctr" defTabSz="821560"/>
            <a:endParaRPr lang="en-US" sz="3375" b="1" dirty="0">
              <a:solidFill>
                <a:srgbClr val="000000"/>
              </a:solidFill>
              <a:latin typeface="Helvetica Neue"/>
              <a:sym typeface="Helvetica Neue"/>
            </a:endParaRPr>
          </a:p>
          <a:p>
            <a:pPr algn="ctr" defTabSz="821560"/>
            <a:r>
              <a:rPr lang="en-US" sz="3375" b="1" dirty="0">
                <a:solidFill>
                  <a:srgbClr val="000000"/>
                </a:solidFill>
                <a:latin typeface="Helvetica Neue"/>
                <a:sym typeface="Helvetica Neue"/>
              </a:rPr>
              <a:t>This turbulence dissipates in a matter of seconds. </a:t>
            </a:r>
          </a:p>
          <a:p>
            <a:pPr algn="ctr" defTabSz="821560"/>
            <a:endParaRPr lang="en-US" sz="3375" b="1" dirty="0">
              <a:solidFill>
                <a:srgbClr val="000000"/>
              </a:solidFill>
              <a:latin typeface="Helvetica Neue"/>
              <a:sym typeface="Helvetica Neue"/>
            </a:endParaRPr>
          </a:p>
        </p:txBody>
      </p:sp>
      <p:sp>
        <p:nvSpPr>
          <p:cNvPr id="3" name="Rectangle 2"/>
          <p:cNvSpPr/>
          <p:nvPr/>
        </p:nvSpPr>
        <p:spPr>
          <a:xfrm>
            <a:off x="10705054" y="6533392"/>
            <a:ext cx="2973891" cy="611706"/>
          </a:xfrm>
          <a:prstGeom prst="rect">
            <a:avLst/>
          </a:prstGeom>
        </p:spPr>
        <p:txBody>
          <a:bodyPr wrap="none">
            <a:spAutoFit/>
          </a:bodyPr>
          <a:lstStyle/>
          <a:p>
            <a:pPr algn="ctr" defTabSz="821560"/>
            <a:r>
              <a:rPr lang="da-DK" sz="3375" b="1" dirty="0">
                <a:solidFill>
                  <a:srgbClr val="000000"/>
                </a:solidFill>
                <a:latin typeface="Arial" panose="020B0604020202020204" pitchFamily="34" charset="0"/>
                <a:sym typeface="Helvetica Neue"/>
              </a:rPr>
              <a:t>Orion nebula </a:t>
            </a:r>
          </a:p>
        </p:txBody>
      </p:sp>
      <p:sp>
        <p:nvSpPr>
          <p:cNvPr id="5" name="Rectangle 4"/>
          <p:cNvSpPr/>
          <p:nvPr/>
        </p:nvSpPr>
        <p:spPr>
          <a:xfrm>
            <a:off x="10705054" y="6533392"/>
            <a:ext cx="2973891" cy="611706"/>
          </a:xfrm>
          <a:prstGeom prst="rect">
            <a:avLst/>
          </a:prstGeom>
        </p:spPr>
        <p:txBody>
          <a:bodyPr wrap="none">
            <a:spAutoFit/>
          </a:bodyPr>
          <a:lstStyle/>
          <a:p>
            <a:pPr algn="ctr" defTabSz="821560"/>
            <a:r>
              <a:rPr lang="da-DK" sz="3375" b="1" dirty="0">
                <a:solidFill>
                  <a:srgbClr val="000000"/>
                </a:solidFill>
                <a:latin typeface="Arial" panose="020B0604020202020204" pitchFamily="34" charset="0"/>
                <a:sym typeface="Helvetica Neue"/>
              </a:rPr>
              <a:t>Orion nebula </a:t>
            </a:r>
          </a:p>
        </p:txBody>
      </p:sp>
    </p:spTree>
    <p:extLst>
      <p:ext uri="{BB962C8B-B14F-4D97-AF65-F5344CB8AC3E}">
        <p14:creationId xmlns:p14="http://schemas.microsoft.com/office/powerpoint/2010/main" val="144635905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Title 1"/>
          <p:cNvSpPr txBox="1">
            <a:spLocks noGrp="1"/>
          </p:cNvSpPr>
          <p:nvPr>
            <p:ph type="title"/>
          </p:nvPr>
        </p:nvSpPr>
        <p:spPr>
          <a:prstGeom prst="rect">
            <a:avLst/>
          </a:prstGeom>
        </p:spPr>
        <p:txBody>
          <a:bodyPr/>
          <a:lstStyle/>
          <a:p>
            <a:r>
              <a:t>Central topic</a:t>
            </a:r>
          </a:p>
        </p:txBody>
      </p:sp>
      <p:pic>
        <p:nvPicPr>
          <p:cNvPr id="538" name="Picture 2" descr="Picture 2"/>
          <p:cNvPicPr>
            <a:picLocks noChangeAspect="1"/>
          </p:cNvPicPr>
          <p:nvPr/>
        </p:nvPicPr>
        <p:blipFill>
          <a:blip r:embed="rId3">
            <a:extLst/>
          </a:blip>
          <a:stretch>
            <a:fillRect/>
          </a:stretch>
        </p:blipFill>
        <p:spPr>
          <a:xfrm>
            <a:off x="4100747" y="7705981"/>
            <a:ext cx="4195797" cy="3020976"/>
          </a:xfrm>
          <a:prstGeom prst="rect">
            <a:avLst/>
          </a:prstGeom>
          <a:ln w="12700">
            <a:miter lim="400000"/>
          </a:ln>
        </p:spPr>
      </p:pic>
      <p:pic>
        <p:nvPicPr>
          <p:cNvPr id="539" name="Picture 2" descr="Picture 2"/>
          <p:cNvPicPr>
            <a:picLocks noChangeAspect="1"/>
          </p:cNvPicPr>
          <p:nvPr/>
        </p:nvPicPr>
        <p:blipFill>
          <a:blip r:embed="rId4">
            <a:extLst/>
          </a:blip>
          <a:stretch>
            <a:fillRect/>
          </a:stretch>
        </p:blipFill>
        <p:spPr>
          <a:xfrm>
            <a:off x="7540538" y="2069484"/>
            <a:ext cx="7179323" cy="4270359"/>
          </a:xfrm>
          <a:prstGeom prst="rect">
            <a:avLst/>
          </a:prstGeom>
          <a:ln w="12700">
            <a:miter lim="400000"/>
          </a:ln>
        </p:spPr>
      </p:pic>
      <p:sp>
        <p:nvSpPr>
          <p:cNvPr id="540" name="TextBox 5"/>
          <p:cNvSpPr txBox="1"/>
          <p:nvPr/>
        </p:nvSpPr>
        <p:spPr>
          <a:xfrm>
            <a:off x="7575087" y="6361430"/>
            <a:ext cx="7110225" cy="993141"/>
          </a:xfrm>
          <a:prstGeom prst="rect">
            <a:avLst/>
          </a:prstGeom>
          <a:solidFill>
            <a:srgbClr val="FF00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6000">
                <a:latin typeface="Roboto Regular"/>
                <a:ea typeface="Roboto Regular"/>
                <a:cs typeface="Roboto Regular"/>
                <a:sym typeface="Roboto Regular"/>
              </a:defRPr>
            </a:lvl1pPr>
          </a:lstStyle>
          <a:p>
            <a:r>
              <a:t>Man vs Machine (AI)</a:t>
            </a:r>
          </a:p>
        </p:txBody>
      </p:sp>
      <p:pic>
        <p:nvPicPr>
          <p:cNvPr id="541" name="Picture 3" descr="Picture 3"/>
          <p:cNvPicPr>
            <a:picLocks noChangeAspect="1"/>
          </p:cNvPicPr>
          <p:nvPr/>
        </p:nvPicPr>
        <p:blipFill>
          <a:blip r:embed="rId5">
            <a:extLst/>
          </a:blip>
          <a:stretch>
            <a:fillRect/>
          </a:stretch>
        </p:blipFill>
        <p:spPr>
          <a:xfrm>
            <a:off x="16829310" y="2537519"/>
            <a:ext cx="4469113" cy="2234557"/>
          </a:xfrm>
          <a:prstGeom prst="rect">
            <a:avLst/>
          </a:prstGeom>
          <a:ln w="12700">
            <a:miter lim="400000"/>
          </a:ln>
        </p:spPr>
      </p:pic>
      <p:pic>
        <p:nvPicPr>
          <p:cNvPr id="542" name="Picture 6" descr="Picture 6"/>
          <p:cNvPicPr>
            <a:picLocks noChangeAspect="1"/>
          </p:cNvPicPr>
          <p:nvPr/>
        </p:nvPicPr>
        <p:blipFill>
          <a:blip r:embed="rId6">
            <a:extLst/>
          </a:blip>
          <a:stretch>
            <a:fillRect/>
          </a:stretch>
        </p:blipFill>
        <p:spPr>
          <a:xfrm>
            <a:off x="16789732" y="5024340"/>
            <a:ext cx="4548269" cy="3190577"/>
          </a:xfrm>
          <a:prstGeom prst="rect">
            <a:avLst/>
          </a:prstGeom>
          <a:ln w="12700">
            <a:miter lim="400000"/>
          </a:ln>
        </p:spPr>
      </p:pic>
      <p:pic>
        <p:nvPicPr>
          <p:cNvPr id="543" name="Picture 3" descr="Picture 3"/>
          <p:cNvPicPr>
            <a:picLocks noChangeAspect="1"/>
          </p:cNvPicPr>
          <p:nvPr/>
        </p:nvPicPr>
        <p:blipFill>
          <a:blip r:embed="rId7">
            <a:extLst/>
          </a:blip>
          <a:stretch>
            <a:fillRect/>
          </a:stretch>
        </p:blipFill>
        <p:spPr>
          <a:xfrm>
            <a:off x="8793396" y="7728140"/>
            <a:ext cx="5409804" cy="2976657"/>
          </a:xfrm>
          <a:prstGeom prst="rect">
            <a:avLst/>
          </a:prstGeom>
          <a:ln w="12700">
            <a:miter lim="400000"/>
          </a:ln>
        </p:spPr>
      </p:pic>
      <p:pic>
        <p:nvPicPr>
          <p:cNvPr id="544" name="Picture 2" descr="Picture 2"/>
          <p:cNvPicPr>
            <a:picLocks noChangeAspect="1"/>
          </p:cNvPicPr>
          <p:nvPr/>
        </p:nvPicPr>
        <p:blipFill>
          <a:blip r:embed="rId8">
            <a:extLst/>
          </a:blip>
          <a:srcRect t="28944" r="62386"/>
          <a:stretch>
            <a:fillRect/>
          </a:stretch>
        </p:blipFill>
        <p:spPr>
          <a:xfrm>
            <a:off x="8812364" y="11114108"/>
            <a:ext cx="5409956" cy="1096411"/>
          </a:xfrm>
          <a:prstGeom prst="rect">
            <a:avLst/>
          </a:prstGeom>
          <a:ln w="12700">
            <a:miter lim="400000"/>
          </a:ln>
        </p:spPr>
      </p:pic>
      <p:pic>
        <p:nvPicPr>
          <p:cNvPr id="545" name="Picture 2" descr="Picture 2"/>
          <p:cNvPicPr>
            <a:picLocks noChangeAspect="1"/>
          </p:cNvPicPr>
          <p:nvPr/>
        </p:nvPicPr>
        <p:blipFill>
          <a:blip r:embed="rId9">
            <a:extLst/>
          </a:blip>
          <a:stretch>
            <a:fillRect/>
          </a:stretch>
        </p:blipFill>
        <p:spPr>
          <a:xfrm>
            <a:off x="16823902" y="9517665"/>
            <a:ext cx="4469113" cy="2441509"/>
          </a:xfrm>
          <a:prstGeom prst="rect">
            <a:avLst/>
          </a:prstGeom>
          <a:ln w="12700">
            <a:miter lim="400000"/>
          </a:ln>
        </p:spPr>
      </p:pic>
      <p:sp>
        <p:nvSpPr>
          <p:cNvPr id="546" name="TextBox 11"/>
          <p:cNvSpPr txBox="1"/>
          <p:nvPr/>
        </p:nvSpPr>
        <p:spPr>
          <a:xfrm>
            <a:off x="16784324" y="8467180"/>
            <a:ext cx="4548269" cy="60988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a:lvl1pPr>
          </a:lstStyle>
          <a:p>
            <a:r>
              <a:t>Deep learning</a:t>
            </a:r>
          </a:p>
        </p:txBody>
      </p:sp>
      <p:sp>
        <p:nvSpPr>
          <p:cNvPr id="547" name="TextBox 12"/>
          <p:cNvSpPr txBox="1"/>
          <p:nvPr/>
        </p:nvSpPr>
        <p:spPr>
          <a:xfrm>
            <a:off x="3045999" y="12562085"/>
            <a:ext cx="15860326" cy="64632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nSpc>
                <a:spcPct val="10000"/>
              </a:lnSpc>
              <a:defRPr sz="4000"/>
            </a:lvl1pPr>
          </a:lstStyle>
          <a:p>
            <a:r>
              <a:t>Human uniqueness is under constant bombardment from improving AI</a:t>
            </a:r>
          </a:p>
        </p:txBody>
      </p:sp>
      <p:pic>
        <p:nvPicPr>
          <p:cNvPr id="548" name="pasted-image.pdf" descr="pasted-image.pdf"/>
          <p:cNvPicPr>
            <a:picLocks noChangeAspect="1"/>
          </p:cNvPicPr>
          <p:nvPr/>
        </p:nvPicPr>
        <p:blipFill>
          <a:blip r:embed="rId10">
            <a:extLst/>
          </a:blip>
          <a:stretch>
            <a:fillRect/>
          </a:stretch>
        </p:blipFill>
        <p:spPr>
          <a:xfrm>
            <a:off x="22083636" y="11454624"/>
            <a:ext cx="1651003" cy="165100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7324" y="515157"/>
            <a:ext cx="7435285" cy="7757398"/>
          </a:xfrm>
          <a:prstGeom prst="rect">
            <a:avLst/>
          </a:prstGeom>
        </p:spPr>
      </p:pic>
      <p:sp>
        <p:nvSpPr>
          <p:cNvPr id="5" name="TextBox 4"/>
          <p:cNvSpPr txBox="1"/>
          <p:nvPr/>
        </p:nvSpPr>
        <p:spPr>
          <a:xfrm>
            <a:off x="11837833" y="543398"/>
            <a:ext cx="9105261" cy="2751975"/>
          </a:xfrm>
          <a:prstGeom prst="rect">
            <a:avLst/>
          </a:prstGeom>
          <a:noFill/>
        </p:spPr>
        <p:txBody>
          <a:bodyPr wrap="square" lIns="153610" tIns="76805" rIns="153610" bIns="76805" rtlCol="0">
            <a:spAutoFit/>
          </a:bodyPr>
          <a:lstStyle/>
          <a:p>
            <a:pPr algn="ctr" defTabSz="821560"/>
            <a:r>
              <a:rPr lang="en-GB" sz="3375" b="1" dirty="0">
                <a:solidFill>
                  <a:srgbClr val="000000"/>
                </a:solidFill>
                <a:latin typeface="Helvetica Neue"/>
                <a:sym typeface="Helvetica Neue"/>
              </a:rPr>
              <a:t>Jupiter’s Great Red Spot</a:t>
            </a:r>
          </a:p>
          <a:p>
            <a:pPr defTabSz="821560"/>
            <a:endParaRPr lang="en-GB" sz="3375" dirty="0">
              <a:solidFill>
                <a:srgbClr val="000000"/>
              </a:solidFill>
              <a:latin typeface="Helvetica Neue"/>
              <a:sym typeface="Helvetica Neue"/>
            </a:endParaRPr>
          </a:p>
          <a:p>
            <a:pPr defTabSz="821560"/>
            <a:endParaRPr lang="en-GB" sz="3375" dirty="0">
              <a:solidFill>
                <a:srgbClr val="000000"/>
              </a:solidFill>
              <a:latin typeface="Helvetica Neue"/>
              <a:sym typeface="Helvetica Neue"/>
            </a:endParaRPr>
          </a:p>
          <a:p>
            <a:pPr defTabSz="821560"/>
            <a:r>
              <a:rPr lang="en-GB" sz="3375" dirty="0">
                <a:solidFill>
                  <a:srgbClr val="000000"/>
                </a:solidFill>
                <a:latin typeface="Helvetica Neue"/>
                <a:sym typeface="Helvetica Neue"/>
              </a:rPr>
              <a:t>A storm that has been turbulent for 350 years. </a:t>
            </a:r>
          </a:p>
          <a:p>
            <a:pPr defTabSz="821560"/>
            <a:endParaRPr lang="en-GB" sz="3375" dirty="0">
              <a:solidFill>
                <a:srgbClr val="000000"/>
              </a:solidFill>
              <a:latin typeface="Helvetica Neue"/>
              <a:sym typeface="Helvetica Neue"/>
            </a:endParaRPr>
          </a:p>
        </p:txBody>
      </p:sp>
      <p:sp>
        <p:nvSpPr>
          <p:cNvPr id="6" name="TextBox 5"/>
          <p:cNvSpPr txBox="1"/>
          <p:nvPr/>
        </p:nvSpPr>
        <p:spPr>
          <a:xfrm>
            <a:off x="13558242" y="9247957"/>
            <a:ext cx="7384852" cy="3790721"/>
          </a:xfrm>
          <a:prstGeom prst="rect">
            <a:avLst/>
          </a:prstGeom>
          <a:noFill/>
        </p:spPr>
        <p:txBody>
          <a:bodyPr wrap="square" lIns="153610" tIns="76805" rIns="153610" bIns="76805" rtlCol="0">
            <a:spAutoFit/>
          </a:bodyPr>
          <a:lstStyle/>
          <a:p>
            <a:pPr algn="ctr" defTabSz="821560"/>
            <a:r>
              <a:rPr lang="da-DK" sz="3375" b="1" dirty="0">
                <a:solidFill>
                  <a:srgbClr val="000000"/>
                </a:solidFill>
                <a:latin typeface="Helvetica Neue"/>
                <a:sym typeface="Helvetica Neue"/>
              </a:rPr>
              <a:t>Ongoing turbulence for </a:t>
            </a:r>
          </a:p>
          <a:p>
            <a:pPr algn="ctr" defTabSz="821560"/>
            <a:r>
              <a:rPr lang="da-DK" sz="3375" b="1" dirty="0">
                <a:solidFill>
                  <a:srgbClr val="000000"/>
                </a:solidFill>
                <a:latin typeface="Helvetica Neue"/>
                <a:sym typeface="Helvetica Neue"/>
              </a:rPr>
              <a:t>at least 350 years.</a:t>
            </a:r>
          </a:p>
          <a:p>
            <a:pPr algn="ctr" defTabSz="821560"/>
            <a:endParaRPr lang="da-DK" sz="3375" b="1" dirty="0">
              <a:solidFill>
                <a:srgbClr val="000000"/>
              </a:solidFill>
              <a:latin typeface="Helvetica Neue"/>
              <a:sym typeface="Helvetica Neue"/>
            </a:endParaRPr>
          </a:p>
          <a:p>
            <a:pPr algn="ctr" defTabSz="821560"/>
            <a:r>
              <a:rPr lang="da-DK" sz="3375" b="1" dirty="0">
                <a:solidFill>
                  <a:srgbClr val="000000"/>
                </a:solidFill>
                <a:latin typeface="Helvetica Neue"/>
                <a:sym typeface="Helvetica Neue"/>
              </a:rPr>
              <a:t>No complete dissipation </a:t>
            </a:r>
          </a:p>
          <a:p>
            <a:pPr algn="ctr" defTabSz="821560"/>
            <a:r>
              <a:rPr lang="da-DK" sz="3375" b="1" dirty="0">
                <a:solidFill>
                  <a:srgbClr val="000000"/>
                </a:solidFill>
                <a:latin typeface="Helvetica Neue"/>
                <a:sym typeface="Helvetica Neue"/>
              </a:rPr>
              <a:t>seen as yet !</a:t>
            </a:r>
          </a:p>
          <a:p>
            <a:pPr algn="ctr" defTabSz="821560"/>
            <a:endParaRPr lang="da-DK" sz="3375" b="1" dirty="0">
              <a:solidFill>
                <a:srgbClr val="000000"/>
              </a:solidFill>
              <a:latin typeface="Helvetica Neue"/>
              <a:sym typeface="Helvetica Neue"/>
            </a:endParaRPr>
          </a:p>
          <a:p>
            <a:pPr algn="ctr" defTabSz="821560"/>
            <a:endParaRPr lang="en-GB" sz="3375" b="1" dirty="0">
              <a:solidFill>
                <a:srgbClr val="000000"/>
              </a:solidFill>
              <a:latin typeface="Helvetica Neue"/>
              <a:sym typeface="Helvetica Neue"/>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7325" y="8734185"/>
            <a:ext cx="9562563" cy="4252390"/>
          </a:xfrm>
          <a:prstGeom prst="rect">
            <a:avLst/>
          </a:prstGeom>
        </p:spPr>
      </p:pic>
      <p:cxnSp>
        <p:nvCxnSpPr>
          <p:cNvPr id="3" name="Straight Arrow Connector 2"/>
          <p:cNvCxnSpPr/>
          <p:nvPr/>
        </p:nvCxnSpPr>
        <p:spPr>
          <a:xfrm>
            <a:off x="9209484" y="3027164"/>
            <a:ext cx="4688086" cy="182165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8" name="TextBox 7"/>
          <p:cNvSpPr txBox="1"/>
          <p:nvPr/>
        </p:nvSpPr>
        <p:spPr>
          <a:xfrm>
            <a:off x="11837833" y="4936063"/>
            <a:ext cx="4875609" cy="6636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8" tIns="71438" rIns="71438" bIns="71438" numCol="1" spcCol="38100" rtlCol="0" anchor="ctr">
            <a:spAutoFit/>
          </a:bodyPr>
          <a:lstStyle/>
          <a:p>
            <a:pPr algn="ctr" defTabSz="821560"/>
            <a:r>
              <a:rPr lang="da-DK" sz="3375" dirty="0">
                <a:solidFill>
                  <a:srgbClr val="000000"/>
                </a:solidFill>
                <a:latin typeface="Helvetica Neue"/>
                <a:sym typeface="Helvetica Neue"/>
              </a:rPr>
              <a:t>larger than the Earth</a:t>
            </a:r>
            <a:endParaRPr lang="en-GB" sz="3375" dirty="0">
              <a:solidFill>
                <a:srgbClr val="000000"/>
              </a:solidFill>
              <a:latin typeface="Helvetica Neue"/>
              <a:sym typeface="Helvetica Neue"/>
            </a:endParaRPr>
          </a:p>
        </p:txBody>
      </p:sp>
    </p:spTree>
    <p:extLst>
      <p:ext uri="{BB962C8B-B14F-4D97-AF65-F5344CB8AC3E}">
        <p14:creationId xmlns:p14="http://schemas.microsoft.com/office/powerpoint/2010/main" val="4269797986"/>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559" y="536754"/>
            <a:ext cx="5505720" cy="73409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5693" y="536758"/>
            <a:ext cx="6555350" cy="7340958"/>
          </a:xfrm>
          <a:prstGeom prst="rect">
            <a:avLst/>
          </a:prstGeom>
        </p:spPr>
      </p:pic>
      <p:sp>
        <p:nvSpPr>
          <p:cNvPr id="5" name="TextBox 4"/>
          <p:cNvSpPr txBox="1"/>
          <p:nvPr/>
        </p:nvSpPr>
        <p:spPr>
          <a:xfrm>
            <a:off x="6864975" y="8474299"/>
            <a:ext cx="4752305" cy="674483"/>
          </a:xfrm>
          <a:prstGeom prst="rect">
            <a:avLst/>
          </a:prstGeom>
          <a:noFill/>
        </p:spPr>
        <p:txBody>
          <a:bodyPr wrap="square" lIns="153610" tIns="76805" rIns="153610" bIns="76805" rtlCol="0">
            <a:spAutoFit/>
          </a:bodyPr>
          <a:lstStyle/>
          <a:p>
            <a:pPr algn="ctr" defTabSz="821560"/>
            <a:r>
              <a:rPr lang="da-DK" sz="3375" b="1" dirty="0">
                <a:solidFill>
                  <a:srgbClr val="000000"/>
                </a:solidFill>
                <a:latin typeface="Helvetica Neue"/>
                <a:sym typeface="Helvetica Neue"/>
              </a:rPr>
              <a:t>Storm in 2010</a:t>
            </a:r>
            <a:endParaRPr lang="en-GB" sz="3375" b="1" dirty="0">
              <a:solidFill>
                <a:srgbClr val="000000"/>
              </a:solidFill>
              <a:latin typeface="Helvetica Neue"/>
              <a:sym typeface="Helvetica Neue"/>
            </a:endParaRPr>
          </a:p>
        </p:txBody>
      </p:sp>
      <p:sp>
        <p:nvSpPr>
          <p:cNvPr id="6" name="TextBox 5"/>
          <p:cNvSpPr txBox="1"/>
          <p:nvPr/>
        </p:nvSpPr>
        <p:spPr>
          <a:xfrm>
            <a:off x="14598739" y="8474299"/>
            <a:ext cx="4752305" cy="674483"/>
          </a:xfrm>
          <a:prstGeom prst="rect">
            <a:avLst/>
          </a:prstGeom>
          <a:noFill/>
        </p:spPr>
        <p:txBody>
          <a:bodyPr wrap="square" lIns="153610" tIns="76805" rIns="153610" bIns="76805" rtlCol="0">
            <a:spAutoFit/>
          </a:bodyPr>
          <a:lstStyle/>
          <a:p>
            <a:pPr algn="ctr" defTabSz="821560"/>
            <a:r>
              <a:rPr lang="da-DK" sz="3375" b="1" dirty="0">
                <a:solidFill>
                  <a:srgbClr val="000000"/>
                </a:solidFill>
                <a:latin typeface="Helvetica Neue"/>
                <a:sym typeface="Helvetica Neue"/>
              </a:rPr>
              <a:t>Storm in 2011</a:t>
            </a:r>
            <a:endParaRPr lang="en-GB" sz="3375" b="1" dirty="0">
              <a:solidFill>
                <a:srgbClr val="000000"/>
              </a:solidFill>
              <a:latin typeface="Helvetica Neue"/>
              <a:sym typeface="Helvetica Neue"/>
            </a:endParaRPr>
          </a:p>
        </p:txBody>
      </p:sp>
      <p:sp>
        <p:nvSpPr>
          <p:cNvPr id="7" name="TextBox 6"/>
          <p:cNvSpPr txBox="1"/>
          <p:nvPr/>
        </p:nvSpPr>
        <p:spPr>
          <a:xfrm>
            <a:off x="3315891" y="9849053"/>
            <a:ext cx="16796741" cy="2751975"/>
          </a:xfrm>
          <a:prstGeom prst="rect">
            <a:avLst/>
          </a:prstGeom>
          <a:noFill/>
        </p:spPr>
        <p:txBody>
          <a:bodyPr wrap="square" lIns="153610" tIns="76805" rIns="153610" bIns="76805" rtlCol="0">
            <a:spAutoFit/>
          </a:bodyPr>
          <a:lstStyle/>
          <a:p>
            <a:pPr algn="ctr" defTabSz="821560"/>
            <a:r>
              <a:rPr lang="da-DK" sz="3375" b="1" dirty="0">
                <a:solidFill>
                  <a:srgbClr val="000000"/>
                </a:solidFill>
                <a:latin typeface="Helvetica Neue"/>
                <a:sym typeface="Helvetica Neue"/>
              </a:rPr>
              <a:t>Saturn’s White Spot </a:t>
            </a:r>
          </a:p>
          <a:p>
            <a:pPr algn="ctr" defTabSz="821560"/>
            <a:endParaRPr lang="da-DK" sz="3375" b="1" dirty="0">
              <a:solidFill>
                <a:srgbClr val="000000"/>
              </a:solidFill>
              <a:latin typeface="Helvetica Neue"/>
              <a:sym typeface="Helvetica Neue"/>
            </a:endParaRPr>
          </a:p>
          <a:p>
            <a:pPr algn="ctr" defTabSz="821560"/>
            <a:r>
              <a:rPr lang="da-DK" sz="3375" dirty="0">
                <a:solidFill>
                  <a:srgbClr val="000000"/>
                </a:solidFill>
                <a:latin typeface="Helvetica Neue"/>
                <a:sym typeface="Helvetica Neue"/>
              </a:rPr>
              <a:t>Peroidic storms due to seasonal cooling in the atmospheric layers are highly turbulent</a:t>
            </a:r>
          </a:p>
          <a:p>
            <a:pPr algn="ctr" defTabSz="821560"/>
            <a:endParaRPr lang="da-DK" sz="3375" dirty="0">
              <a:solidFill>
                <a:srgbClr val="000000"/>
              </a:solidFill>
              <a:latin typeface="Helvetica Neue"/>
              <a:sym typeface="Helvetica Neue"/>
            </a:endParaRPr>
          </a:p>
          <a:p>
            <a:pPr algn="ctr" defTabSz="821560"/>
            <a:r>
              <a:rPr lang="da-DK" sz="3375" b="1" dirty="0">
                <a:solidFill>
                  <a:srgbClr val="000000"/>
                </a:solidFill>
                <a:latin typeface="Helvetica Neue"/>
                <a:sym typeface="Helvetica Neue"/>
              </a:rPr>
              <a:t>Turbulence dissipates in 28.5 years</a:t>
            </a:r>
            <a:endParaRPr lang="en-GB" sz="3375" b="1" dirty="0">
              <a:solidFill>
                <a:srgbClr val="000000"/>
              </a:solidFill>
              <a:latin typeface="Helvetica Neue"/>
              <a:sym typeface="Helvetica Neue"/>
            </a:endParaRPr>
          </a:p>
        </p:txBody>
      </p:sp>
    </p:spTree>
    <p:extLst>
      <p:ext uri="{BB962C8B-B14F-4D97-AF65-F5344CB8AC3E}">
        <p14:creationId xmlns:p14="http://schemas.microsoft.com/office/powerpoint/2010/main" val="87640020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59425" y="1439737"/>
            <a:ext cx="8976575" cy="10542569"/>
          </a:xfrm>
          <a:prstGeom prst="rect">
            <a:avLst/>
          </a:prstGeom>
        </p:spPr>
        <p:txBody>
          <a:bodyPr wrap="square" lIns="153610" tIns="76805" rIns="153610" bIns="76805">
            <a:spAutoFit/>
          </a:bodyPr>
          <a:lstStyle/>
          <a:p>
            <a:pPr algn="ctr" defTabSz="821560"/>
            <a:r>
              <a:rPr lang="da-DK" sz="3375" b="1" dirty="0">
                <a:solidFill>
                  <a:srgbClr val="000000"/>
                </a:solidFill>
                <a:latin typeface="Arial" panose="020B0604020202020204" pitchFamily="34" charset="0"/>
                <a:sym typeface="Helvetica Neue"/>
              </a:rPr>
              <a:t>Orion nebula </a:t>
            </a:r>
          </a:p>
          <a:p>
            <a:pPr algn="ctr" defTabSz="821560"/>
            <a:endParaRPr lang="en-GB" sz="3375" dirty="0">
              <a:solidFill>
                <a:srgbClr val="000000"/>
              </a:solidFill>
              <a:latin typeface="Arial" panose="020B0604020202020204" pitchFamily="34" charset="0"/>
              <a:cs typeface="Arial" panose="020B0604020202020204" pitchFamily="34" charset="0"/>
              <a:sym typeface="Helvetica Neue"/>
            </a:endParaRPr>
          </a:p>
          <a:p>
            <a:pPr algn="ctr" defTabSz="821560"/>
            <a:r>
              <a:rPr lang="en-GB" sz="3375" dirty="0">
                <a:solidFill>
                  <a:srgbClr val="000000"/>
                </a:solidFill>
                <a:latin typeface="Arial" panose="020B0604020202020204" pitchFamily="34" charset="0"/>
                <a:cs typeface="Arial" panose="020B0604020202020204" pitchFamily="34" charset="0"/>
                <a:sym typeface="Helvetica Neue"/>
              </a:rPr>
              <a:t>Why do some stellar nurseries give rise to ordinary stars like our sun and others can pop out stars 15 to 30 times as massive ?</a:t>
            </a:r>
          </a:p>
          <a:p>
            <a:pPr algn="ctr" defTabSz="821560"/>
            <a:endParaRPr lang="en-GB" sz="3375" dirty="0">
              <a:solidFill>
                <a:srgbClr val="000000"/>
              </a:solidFill>
              <a:latin typeface="Arial" panose="020B0604020202020204" pitchFamily="34" charset="0"/>
              <a:cs typeface="Arial" panose="020B0604020202020204" pitchFamily="34" charset="0"/>
              <a:sym typeface="Helvetica Neue"/>
            </a:endParaRPr>
          </a:p>
          <a:p>
            <a:pPr algn="ctr" defTabSz="821560"/>
            <a:r>
              <a:rPr lang="en-GB" sz="3375" dirty="0">
                <a:solidFill>
                  <a:srgbClr val="000000"/>
                </a:solidFill>
                <a:latin typeface="Arial" panose="020B0604020202020204" pitchFamily="34" charset="0"/>
                <a:cs typeface="Arial" panose="020B0604020202020204" pitchFamily="34" charset="0"/>
                <a:sym typeface="Helvetica Neue"/>
              </a:rPr>
              <a:t> Turbulence may be the answer ! </a:t>
            </a:r>
          </a:p>
          <a:p>
            <a:pPr algn="ctr" defTabSz="821560"/>
            <a:endParaRPr lang="da-DK" sz="3375" b="1" dirty="0">
              <a:solidFill>
                <a:srgbClr val="5B5B5B"/>
              </a:solidFill>
              <a:latin typeface="Arial" panose="020B0604020202020204" pitchFamily="34" charset="0"/>
              <a:sym typeface="Helvetica Neue"/>
            </a:endParaRPr>
          </a:p>
          <a:p>
            <a:pPr algn="ctr" defTabSz="821560"/>
            <a:endParaRPr lang="da-DK" sz="3375" b="1" dirty="0">
              <a:solidFill>
                <a:srgbClr val="5B5B5B"/>
              </a:solidFill>
              <a:latin typeface="Arial" panose="020B0604020202020204" pitchFamily="34" charset="0"/>
              <a:sym typeface="Helvetica Neue"/>
            </a:endParaRPr>
          </a:p>
          <a:p>
            <a:pPr algn="ctr" defTabSz="821560"/>
            <a:endParaRPr lang="da-DK" sz="3375" b="1" dirty="0">
              <a:solidFill>
                <a:srgbClr val="5B5B5B"/>
              </a:solidFill>
              <a:latin typeface="Arial" panose="020B0604020202020204" pitchFamily="34" charset="0"/>
              <a:sym typeface="Helvetica Neue"/>
            </a:endParaRPr>
          </a:p>
          <a:p>
            <a:pPr algn="ctr" defTabSz="821560"/>
            <a:endParaRPr lang="da-DK" sz="3375" dirty="0">
              <a:solidFill>
                <a:srgbClr val="5B5B5B"/>
              </a:solidFill>
              <a:latin typeface="Arial" panose="020B0604020202020204" pitchFamily="34" charset="0"/>
              <a:sym typeface="Helvetica Neue"/>
            </a:endParaRPr>
          </a:p>
          <a:p>
            <a:pPr algn="ctr" defTabSz="821560"/>
            <a:endParaRPr lang="da-DK" sz="3375" dirty="0">
              <a:solidFill>
                <a:srgbClr val="5B5B5B"/>
              </a:solidFill>
              <a:latin typeface="Arial" panose="020B0604020202020204" pitchFamily="34" charset="0"/>
              <a:sym typeface="Helvetica Neue"/>
            </a:endParaRPr>
          </a:p>
          <a:p>
            <a:pPr algn="ctr" defTabSz="821560"/>
            <a:endParaRPr lang="da-DK" sz="3375" dirty="0">
              <a:solidFill>
                <a:srgbClr val="000000"/>
              </a:solidFill>
              <a:latin typeface="Arial" panose="020B0604020202020204" pitchFamily="34" charset="0"/>
              <a:sym typeface="Helvetica Neue"/>
            </a:endParaRPr>
          </a:p>
          <a:p>
            <a:pPr algn="ctr" defTabSz="821560"/>
            <a:endParaRPr lang="da-DK" sz="3375" dirty="0">
              <a:solidFill>
                <a:srgbClr val="000000"/>
              </a:solidFill>
              <a:latin typeface="Arial" panose="020B0604020202020204" pitchFamily="34" charset="0"/>
              <a:sym typeface="Helvetica Neue"/>
            </a:endParaRPr>
          </a:p>
          <a:p>
            <a:pPr algn="ctr" defTabSz="821560"/>
            <a:r>
              <a:rPr lang="da-DK" sz="3375" dirty="0">
                <a:solidFill>
                  <a:srgbClr val="000000"/>
                </a:solidFill>
                <a:latin typeface="Arial" panose="020B0604020202020204" pitchFamily="34" charset="0"/>
                <a:sym typeface="Helvetica Neue"/>
              </a:rPr>
              <a:t>Turbulence dissipates in </a:t>
            </a:r>
            <a:r>
              <a:rPr lang="da-DK" sz="3375" b="1" dirty="0">
                <a:solidFill>
                  <a:srgbClr val="000000"/>
                </a:solidFill>
                <a:latin typeface="Arial" panose="020B0604020202020204" pitchFamily="34" charset="0"/>
                <a:sym typeface="Helvetica Neue"/>
              </a:rPr>
              <a:t>100,000 years </a:t>
            </a:r>
          </a:p>
          <a:p>
            <a:pPr algn="ctr" defTabSz="821560"/>
            <a:endParaRPr lang="da-DK" sz="3375" dirty="0">
              <a:solidFill>
                <a:srgbClr val="000000"/>
              </a:solidFill>
              <a:latin typeface="Arial" panose="020B0604020202020204" pitchFamily="34" charset="0"/>
              <a:sym typeface="Helvetica Neue"/>
            </a:endParaRPr>
          </a:p>
          <a:p>
            <a:pPr algn="ctr" defTabSz="821560"/>
            <a:endParaRPr lang="da-DK" sz="3375" dirty="0">
              <a:solidFill>
                <a:srgbClr val="000000"/>
              </a:solidFill>
              <a:latin typeface="Arial" panose="020B0604020202020204" pitchFamily="34" charset="0"/>
              <a:sym typeface="Helvetica Neue"/>
            </a:endParaRPr>
          </a:p>
          <a:p>
            <a:pPr algn="ctr" defTabSz="821560"/>
            <a:r>
              <a:rPr lang="da-DK" sz="3375" dirty="0">
                <a:solidFill>
                  <a:srgbClr val="000000"/>
                </a:solidFill>
                <a:latin typeface="Arial" panose="020B0604020202020204" pitchFamily="34" charset="0"/>
                <a:sym typeface="Helvetica Neue"/>
              </a:rPr>
              <a:t>Turbulence in our solar system took </a:t>
            </a:r>
          </a:p>
          <a:p>
            <a:pPr algn="ctr" defTabSz="821560"/>
            <a:r>
              <a:rPr lang="da-DK" sz="3375" b="1" dirty="0">
                <a:solidFill>
                  <a:srgbClr val="000000"/>
                </a:solidFill>
                <a:latin typeface="Arial" panose="020B0604020202020204" pitchFamily="34" charset="0"/>
                <a:sym typeface="Helvetica Neue"/>
              </a:rPr>
              <a:t>800,000 years to dissipate </a:t>
            </a:r>
            <a:r>
              <a:rPr lang="da-DK" sz="3375" dirty="0">
                <a:solidFill>
                  <a:srgbClr val="000000"/>
                </a:solidFill>
                <a:latin typeface="Arial" panose="020B0604020202020204" pitchFamily="34" charset="0"/>
                <a:sym typeface="Helvetica Neue"/>
              </a:rPr>
              <a:t>!</a:t>
            </a:r>
          </a:p>
          <a:p>
            <a:pPr algn="ctr" defTabSz="821560"/>
            <a:endParaRPr lang="en-GB" sz="3375" b="1" dirty="0">
              <a:solidFill>
                <a:srgbClr val="000000"/>
              </a:solidFill>
              <a:latin typeface="Helvetica Neue"/>
              <a:sym typeface="Helvetica Neue"/>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091" y="953038"/>
            <a:ext cx="8665872" cy="11554495"/>
          </a:xfrm>
          <a:prstGeom prst="rect">
            <a:avLst/>
          </a:prstGeom>
        </p:spPr>
      </p:pic>
    </p:spTree>
    <p:extLst>
      <p:ext uri="{BB962C8B-B14F-4D97-AF65-F5344CB8AC3E}">
        <p14:creationId xmlns:p14="http://schemas.microsoft.com/office/powerpoint/2010/main" val="756415303"/>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Why does it take so much longer for dissipation to occur on the astronomical scale? The dissipation is driven by the ‘heat equation’ part of the Navier-Stokes Equation.…"/>
          <p:cNvSpPr txBox="1"/>
          <p:nvPr/>
        </p:nvSpPr>
        <p:spPr>
          <a:xfrm>
            <a:off x="5078623" y="1246616"/>
            <a:ext cx="14226512" cy="3260509"/>
          </a:xfrm>
          <a:prstGeom prst="rect">
            <a:avLst/>
          </a:prstGeom>
          <a:ln w="12700">
            <a:miter lim="400000"/>
          </a:ln>
          <a:extLst>
            <a:ext uri="{C572A759-6A51-4108-AA02-DFA0A04FC94B}">
              <ma14:wrappingTextBoxFlag xmlns:ma14="http://schemas.microsoft.com/office/mac/drawingml/2011/main" xmlns="" val="1"/>
            </a:ext>
          </a:extLst>
        </p:spPr>
        <p:txBody>
          <a:bodyPr lIns="71438" tIns="71438" rIns="71438" bIns="71438" anchor="ctr">
            <a:spAutoFit/>
          </a:bodyPr>
          <a:lstStyle/>
          <a:p>
            <a:pPr algn="ctr" defTabSz="821560"/>
            <a:r>
              <a:rPr sz="3375" b="1" dirty="0">
                <a:solidFill>
                  <a:srgbClr val="000000"/>
                </a:solidFill>
                <a:latin typeface="Helvetica Neue"/>
                <a:sym typeface="Helvetica Neue"/>
              </a:rPr>
              <a:t>Why does it take so much longer for dissipation to occur on the astronomical scale? </a:t>
            </a:r>
            <a:r>
              <a:rPr sz="3375" dirty="0">
                <a:solidFill>
                  <a:srgbClr val="000000"/>
                </a:solidFill>
                <a:latin typeface="Helvetica Neue"/>
                <a:sym typeface="Helvetica Neue"/>
              </a:rPr>
              <a:t>The dissipation is driven by the ‘heat equation’ part of the Navier-Stokes Equation. </a:t>
            </a:r>
          </a:p>
          <a:p>
            <a:pPr algn="ctr" defTabSz="821560">
              <a:defRPr b="0"/>
            </a:pPr>
            <a:r>
              <a:rPr sz="3375" dirty="0">
                <a:solidFill>
                  <a:srgbClr val="000000"/>
                </a:solidFill>
                <a:latin typeface="Helvetica Neue"/>
                <a:sym typeface="Helvetica Neue"/>
              </a:rPr>
              <a:t>As you can see, time scales as physical space squared. So the larger the physical scale is, the larger the time is. The scale is referring to the scale of the ‘eddies.’</a:t>
            </a:r>
          </a:p>
        </p:txBody>
      </p:sp>
      <p:pic>
        <p:nvPicPr>
          <p:cNvPr id="138" name="eq0030P.gif" descr="eq0030P.gif"/>
          <p:cNvPicPr>
            <a:picLocks noChangeAspect="1"/>
          </p:cNvPicPr>
          <p:nvPr/>
        </p:nvPicPr>
        <p:blipFill>
          <a:blip r:embed="rId2">
            <a:extLst/>
          </a:blip>
          <a:stretch>
            <a:fillRect/>
          </a:stretch>
        </p:blipFill>
        <p:spPr>
          <a:xfrm>
            <a:off x="8123074" y="6259418"/>
            <a:ext cx="7358064" cy="2339580"/>
          </a:xfrm>
          <a:prstGeom prst="rect">
            <a:avLst/>
          </a:prstGeom>
          <a:ln w="12700">
            <a:miter lim="400000"/>
          </a:ln>
        </p:spPr>
      </p:pic>
      <p:sp>
        <p:nvSpPr>
          <p:cNvPr id="4" name="Why does it take so much longer for dissipation to occur on the astronomical scale? The dissipation is driven by the ‘heat equation’ part of the Navier-Stokes Equation.…"/>
          <p:cNvSpPr txBox="1"/>
          <p:nvPr/>
        </p:nvSpPr>
        <p:spPr>
          <a:xfrm>
            <a:off x="5078623" y="9924615"/>
            <a:ext cx="14226512" cy="1183017"/>
          </a:xfrm>
          <a:prstGeom prst="rect">
            <a:avLst/>
          </a:prstGeom>
          <a:ln w="12700">
            <a:miter lim="400000"/>
          </a:ln>
          <a:extLst>
            <a:ext uri="{C572A759-6A51-4108-AA02-DFA0A04FC94B}">
              <ma14:wrappingTextBoxFlag xmlns:ma14="http://schemas.microsoft.com/office/mac/drawingml/2011/main" xmlns="" val="1"/>
            </a:ext>
          </a:extLst>
        </p:spPr>
        <p:txBody>
          <a:bodyPr lIns="71438" tIns="71438" rIns="71438" bIns="71438" anchor="ctr">
            <a:spAutoFit/>
          </a:bodyPr>
          <a:lstStyle/>
          <a:p>
            <a:pPr algn="ctr" defTabSz="821560"/>
            <a:r>
              <a:rPr lang="en-US" sz="3375" b="1" dirty="0">
                <a:solidFill>
                  <a:srgbClr val="000000"/>
                </a:solidFill>
                <a:latin typeface="Helvetica Neue"/>
                <a:sym typeface="Helvetica Neue"/>
              </a:rPr>
              <a:t>Also, the friction (viscosity) coefficient is usually very small in space. This is the parameter k in the equation above.</a:t>
            </a:r>
            <a:endParaRPr sz="3375" b="1" dirty="0">
              <a:solidFill>
                <a:srgbClr val="000000"/>
              </a:solidFill>
              <a:latin typeface="Helvetica Neue"/>
              <a:sym typeface="Helvetica Neue"/>
            </a:endParaRPr>
          </a:p>
        </p:txBody>
      </p:sp>
    </p:spTree>
    <p:extLst>
      <p:ext uri="{BB962C8B-B14F-4D97-AF65-F5344CB8AC3E}">
        <p14:creationId xmlns:p14="http://schemas.microsoft.com/office/powerpoint/2010/main" val="273189652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hurricain.jpg" descr="hurricain.jpg"/>
          <p:cNvPicPr>
            <a:picLocks noChangeAspect="1"/>
          </p:cNvPicPr>
          <p:nvPr/>
        </p:nvPicPr>
        <p:blipFill>
          <a:blip r:embed="rId2">
            <a:extLst/>
          </a:blip>
          <a:stretch>
            <a:fillRect/>
          </a:stretch>
        </p:blipFill>
        <p:spPr>
          <a:xfrm>
            <a:off x="4577730" y="943293"/>
            <a:ext cx="6714442" cy="5039224"/>
          </a:xfrm>
          <a:prstGeom prst="rect">
            <a:avLst/>
          </a:prstGeom>
          <a:ln w="12700">
            <a:miter lim="400000"/>
          </a:ln>
        </p:spPr>
      </p:pic>
      <p:sp>
        <p:nvSpPr>
          <p:cNvPr id="120" name="When a hurricane forms, meteorologists use probes to learn more about what is happening with the strength and direction of the winds."/>
          <p:cNvSpPr txBox="1"/>
          <p:nvPr/>
        </p:nvSpPr>
        <p:spPr>
          <a:xfrm>
            <a:off x="15648689" y="925683"/>
            <a:ext cx="4519522" cy="3779882"/>
          </a:xfrm>
          <a:prstGeom prst="rect">
            <a:avLst/>
          </a:prstGeom>
          <a:ln w="12700">
            <a:miter lim="400000"/>
          </a:ln>
          <a:extLst>
            <a:ext uri="{C572A759-6A51-4108-AA02-DFA0A04FC94B}">
              <ma14:wrappingTextBoxFlag xmlns:ma14="http://schemas.microsoft.com/office/mac/drawingml/2011/main" xmlns="" val="1"/>
            </a:ext>
          </a:extLst>
        </p:spPr>
        <p:txBody>
          <a:bodyPr lIns="71438" tIns="71438" rIns="71438" bIns="71438" anchor="ctr">
            <a:spAutoFit/>
          </a:bodyPr>
          <a:lstStyle>
            <a:lvl1pPr>
              <a:defRPr b="0"/>
            </a:lvl1pPr>
          </a:lstStyle>
          <a:p>
            <a:pPr algn="ctr" defTabSz="821560"/>
            <a:r>
              <a:rPr sz="3375">
                <a:solidFill>
                  <a:srgbClr val="000000"/>
                </a:solidFill>
                <a:latin typeface="Helvetica Neue"/>
                <a:sym typeface="Helvetica Neue"/>
              </a:rPr>
              <a:t>When a hurricane forms, meteorologists use probes to learn more about what is happening with the strength and direction of the winds.</a:t>
            </a:r>
          </a:p>
        </p:txBody>
      </p:sp>
      <p:sp>
        <p:nvSpPr>
          <p:cNvPr id="121" name="Meteorologists make maps to locate the areas of high vorticity because to study turbulent dissipation you need to look where the ‘action’ is concentrated."/>
          <p:cNvSpPr txBox="1"/>
          <p:nvPr/>
        </p:nvSpPr>
        <p:spPr>
          <a:xfrm>
            <a:off x="12108115" y="7137490"/>
            <a:ext cx="8258633" cy="2221763"/>
          </a:xfrm>
          <a:prstGeom prst="rect">
            <a:avLst/>
          </a:prstGeom>
          <a:ln w="12700">
            <a:miter lim="400000"/>
          </a:ln>
          <a:extLst>
            <a:ext uri="{C572A759-6A51-4108-AA02-DFA0A04FC94B}">
              <ma14:wrappingTextBoxFlag xmlns:ma14="http://schemas.microsoft.com/office/mac/drawingml/2011/main" xmlns="" val="1"/>
            </a:ext>
          </a:extLst>
        </p:spPr>
        <p:txBody>
          <a:bodyPr lIns="71438" tIns="71438" rIns="71438" bIns="71438" anchor="ctr">
            <a:spAutoFit/>
          </a:bodyPr>
          <a:lstStyle>
            <a:lvl1pPr>
              <a:defRPr b="0"/>
            </a:lvl1pPr>
          </a:lstStyle>
          <a:p>
            <a:pPr algn="ctr" defTabSz="821560"/>
            <a:r>
              <a:rPr sz="3375">
                <a:solidFill>
                  <a:srgbClr val="000000"/>
                </a:solidFill>
                <a:latin typeface="Helvetica Neue"/>
                <a:sym typeface="Helvetica Neue"/>
              </a:rPr>
              <a:t>Meteorologists make maps to locate the areas of high vorticity because to study turbulent dissipation you need to look where the ‘action’ is concentrated. </a:t>
            </a:r>
          </a:p>
        </p:txBody>
      </p:sp>
      <p:pic>
        <p:nvPicPr>
          <p:cNvPr id="122" name="site15.png" descr="site15.png"/>
          <p:cNvPicPr>
            <a:picLocks noChangeAspect="1"/>
          </p:cNvPicPr>
          <p:nvPr/>
        </p:nvPicPr>
        <p:blipFill>
          <a:blip r:embed="rId3">
            <a:extLst/>
          </a:blip>
          <a:stretch>
            <a:fillRect/>
          </a:stretch>
        </p:blipFill>
        <p:spPr>
          <a:xfrm>
            <a:off x="4577730" y="6888888"/>
            <a:ext cx="6714442" cy="5229775"/>
          </a:xfrm>
          <a:prstGeom prst="rect">
            <a:avLst/>
          </a:prstGeom>
          <a:ln w="12700">
            <a:miter lim="400000"/>
          </a:ln>
        </p:spPr>
      </p:pic>
      <p:pic>
        <p:nvPicPr>
          <p:cNvPr id="123" name="site0-2.jpg" descr="site0-2.jpg"/>
          <p:cNvPicPr>
            <a:picLocks noChangeAspect="1"/>
          </p:cNvPicPr>
          <p:nvPr/>
        </p:nvPicPr>
        <p:blipFill>
          <a:blip r:embed="rId4">
            <a:extLst/>
          </a:blip>
          <a:stretch>
            <a:fillRect/>
          </a:stretch>
        </p:blipFill>
        <p:spPr>
          <a:xfrm>
            <a:off x="11748746" y="943293"/>
            <a:ext cx="2685222" cy="5039224"/>
          </a:xfrm>
          <a:prstGeom prst="rect">
            <a:avLst/>
          </a:prstGeom>
          <a:ln w="12700">
            <a:miter lim="400000"/>
          </a:ln>
        </p:spPr>
      </p:pic>
    </p:spTree>
    <p:extLst>
      <p:ext uri="{BB962C8B-B14F-4D97-AF65-F5344CB8AC3E}">
        <p14:creationId xmlns:p14="http://schemas.microsoft.com/office/powerpoint/2010/main" val="392565896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anel 5 copy.jpg" descr="Panel 5 copy.jpg"/>
          <p:cNvPicPr>
            <a:picLocks noChangeAspect="1"/>
          </p:cNvPicPr>
          <p:nvPr/>
        </p:nvPicPr>
        <p:blipFill>
          <a:blip r:embed="rId2">
            <a:extLst/>
          </a:blip>
          <a:srcRect l="7673" t="19337" r="4974" b="19337"/>
          <a:stretch>
            <a:fillRect/>
          </a:stretch>
        </p:blipFill>
        <p:spPr>
          <a:xfrm>
            <a:off x="5018350" y="796774"/>
            <a:ext cx="7012998" cy="2955473"/>
          </a:xfrm>
          <a:prstGeom prst="rect">
            <a:avLst/>
          </a:prstGeom>
          <a:ln w="12700">
            <a:miter lim="400000"/>
          </a:ln>
        </p:spPr>
      </p:pic>
      <p:sp>
        <p:nvSpPr>
          <p:cNvPr id="126" name="Remember, velocity is how fast something is moving (and in what direction) and vorticity is how much it is rotating"/>
          <p:cNvSpPr txBox="1"/>
          <p:nvPr/>
        </p:nvSpPr>
        <p:spPr>
          <a:xfrm>
            <a:off x="13251034" y="1481690"/>
            <a:ext cx="6513272" cy="2221763"/>
          </a:xfrm>
          <a:prstGeom prst="rect">
            <a:avLst/>
          </a:prstGeom>
          <a:ln w="12700">
            <a:miter lim="400000"/>
          </a:ln>
          <a:extLst>
            <a:ext uri="{C572A759-6A51-4108-AA02-DFA0A04FC94B}">
              <ma14:wrappingTextBoxFlag xmlns:ma14="http://schemas.microsoft.com/office/mac/drawingml/2011/main" xmlns="" val="1"/>
            </a:ext>
          </a:extLst>
        </p:spPr>
        <p:txBody>
          <a:bodyPr lIns="71438" tIns="71438" rIns="71438" bIns="71438" anchor="ctr">
            <a:spAutoFit/>
          </a:bodyPr>
          <a:lstStyle>
            <a:lvl1pPr>
              <a:defRPr b="0"/>
            </a:lvl1pPr>
          </a:lstStyle>
          <a:p>
            <a:pPr algn="ctr" defTabSz="821560"/>
            <a:r>
              <a:rPr sz="3375">
                <a:solidFill>
                  <a:srgbClr val="000000"/>
                </a:solidFill>
                <a:latin typeface="Helvetica Neue"/>
                <a:sym typeface="Helvetica Neue"/>
              </a:rPr>
              <a:t>Remember, velocity is how fast something is moving (and in what direction) and vorticity is how much it is rotating</a:t>
            </a:r>
          </a:p>
        </p:txBody>
      </p:sp>
      <p:sp>
        <p:nvSpPr>
          <p:cNvPr id="127" name="When the vorticity maximum is above a certain threshold, we identify that region, and analyze it carefully. In these regions, vortex structures are produced."/>
          <p:cNvSpPr txBox="1"/>
          <p:nvPr/>
        </p:nvSpPr>
        <p:spPr>
          <a:xfrm>
            <a:off x="13251034" y="5211271"/>
            <a:ext cx="6513272" cy="2741136"/>
          </a:xfrm>
          <a:prstGeom prst="rect">
            <a:avLst/>
          </a:prstGeom>
          <a:ln w="12700">
            <a:miter lim="400000"/>
          </a:ln>
          <a:extLst>
            <a:ext uri="{C572A759-6A51-4108-AA02-DFA0A04FC94B}">
              <ma14:wrappingTextBoxFlag xmlns:ma14="http://schemas.microsoft.com/office/mac/drawingml/2011/main" xmlns="" val="1"/>
            </a:ext>
          </a:extLst>
        </p:spPr>
        <p:txBody>
          <a:bodyPr lIns="71438" tIns="71438" rIns="71438" bIns="71438" anchor="ctr">
            <a:spAutoFit/>
          </a:bodyPr>
          <a:lstStyle>
            <a:lvl1pPr>
              <a:defRPr b="0"/>
            </a:lvl1pPr>
          </a:lstStyle>
          <a:p>
            <a:pPr algn="ctr" defTabSz="821560"/>
            <a:r>
              <a:rPr sz="3375">
                <a:solidFill>
                  <a:srgbClr val="000000"/>
                </a:solidFill>
                <a:latin typeface="Helvetica Neue"/>
                <a:sym typeface="Helvetica Neue"/>
              </a:rPr>
              <a:t>When the vorticity maximum is above a certain threshold, we identify that region, and analyze it carefully. In these regions, vortex structures are produced.  </a:t>
            </a:r>
          </a:p>
        </p:txBody>
      </p:sp>
      <p:pic>
        <p:nvPicPr>
          <p:cNvPr id="128" name="fluids-02-00009-g003.png" descr="fluids-02-00009-g003.png"/>
          <p:cNvPicPr>
            <a:picLocks noChangeAspect="1"/>
          </p:cNvPicPr>
          <p:nvPr/>
        </p:nvPicPr>
        <p:blipFill>
          <a:blip r:embed="rId3">
            <a:extLst/>
          </a:blip>
          <a:stretch>
            <a:fillRect/>
          </a:stretch>
        </p:blipFill>
        <p:spPr>
          <a:xfrm>
            <a:off x="5059855" y="4486037"/>
            <a:ext cx="6400174" cy="4191604"/>
          </a:xfrm>
          <a:prstGeom prst="rect">
            <a:avLst/>
          </a:prstGeom>
          <a:ln w="12700">
            <a:miter lim="400000"/>
          </a:ln>
        </p:spPr>
      </p:pic>
      <p:pic>
        <p:nvPicPr>
          <p:cNvPr id="129" name="RIV_diagram.png" descr="RIV_diagram.png"/>
          <p:cNvPicPr>
            <a:picLocks noChangeAspect="1"/>
          </p:cNvPicPr>
          <p:nvPr/>
        </p:nvPicPr>
        <p:blipFill>
          <a:blip r:embed="rId4">
            <a:extLst/>
          </a:blip>
          <a:stretch>
            <a:fillRect/>
          </a:stretch>
        </p:blipFill>
        <p:spPr>
          <a:xfrm>
            <a:off x="4598259" y="9411177"/>
            <a:ext cx="6932064" cy="3046546"/>
          </a:xfrm>
          <a:prstGeom prst="rect">
            <a:avLst/>
          </a:prstGeom>
          <a:ln w="12700">
            <a:miter lim="400000"/>
          </a:ln>
        </p:spPr>
      </p:pic>
      <p:sp>
        <p:nvSpPr>
          <p:cNvPr id="130" name="These are the structures seen in the Turbulence Game. However, our structures come from simulated data, rather than experimentally collected data."/>
          <p:cNvSpPr txBox="1"/>
          <p:nvPr/>
        </p:nvSpPr>
        <p:spPr>
          <a:xfrm>
            <a:off x="13216069" y="9459500"/>
            <a:ext cx="6583202" cy="2741136"/>
          </a:xfrm>
          <a:prstGeom prst="rect">
            <a:avLst/>
          </a:prstGeom>
          <a:ln w="12700">
            <a:miter lim="400000"/>
          </a:ln>
          <a:extLst>
            <a:ext uri="{C572A759-6A51-4108-AA02-DFA0A04FC94B}">
              <ma14:wrappingTextBoxFlag xmlns:ma14="http://schemas.microsoft.com/office/mac/drawingml/2011/main" xmlns="" val="1"/>
            </a:ext>
          </a:extLst>
        </p:spPr>
        <p:txBody>
          <a:bodyPr lIns="71438" tIns="71438" rIns="71438" bIns="71438" anchor="ctr">
            <a:spAutoFit/>
          </a:bodyPr>
          <a:lstStyle>
            <a:lvl1pPr>
              <a:defRPr b="0"/>
            </a:lvl1pPr>
          </a:lstStyle>
          <a:p>
            <a:pPr algn="ctr" defTabSz="821560"/>
            <a:r>
              <a:rPr sz="3375">
                <a:solidFill>
                  <a:srgbClr val="000000"/>
                </a:solidFill>
                <a:latin typeface="Helvetica Neue"/>
                <a:sym typeface="Helvetica Neue"/>
              </a:rPr>
              <a:t>These are the structures seen in the Turbulence Game. However, our structures come from simulated data, rather than experimentally collected data.  </a:t>
            </a:r>
          </a:p>
        </p:txBody>
      </p:sp>
    </p:spTree>
    <p:extLst>
      <p:ext uri="{BB962C8B-B14F-4D97-AF65-F5344CB8AC3E}">
        <p14:creationId xmlns:p14="http://schemas.microsoft.com/office/powerpoint/2010/main" val="332174897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In the game we are measuring the scale of these regions. When the scale of these vortex structures becomes small enough (in comparison to the magnitude of the vorticity), they should start dissipating.…"/>
          <p:cNvSpPr txBox="1"/>
          <p:nvPr/>
        </p:nvSpPr>
        <p:spPr>
          <a:xfrm>
            <a:off x="12136972" y="1866490"/>
            <a:ext cx="8537572" cy="3779882"/>
          </a:xfrm>
          <a:prstGeom prst="rect">
            <a:avLst/>
          </a:prstGeom>
          <a:ln w="12700">
            <a:miter lim="400000"/>
          </a:ln>
          <a:extLst>
            <a:ext uri="{C572A759-6A51-4108-AA02-DFA0A04FC94B}">
              <ma14:wrappingTextBoxFlag xmlns:ma14="http://schemas.microsoft.com/office/mac/drawingml/2011/main" xmlns="" val="1"/>
            </a:ext>
          </a:extLst>
        </p:spPr>
        <p:txBody>
          <a:bodyPr lIns="71438" tIns="71438" rIns="71438" bIns="71438" anchor="ctr">
            <a:spAutoFit/>
          </a:bodyPr>
          <a:lstStyle/>
          <a:p>
            <a:pPr algn="ctr" defTabSz="821560">
              <a:defRPr b="0"/>
            </a:pPr>
            <a:r>
              <a:rPr sz="3375">
                <a:solidFill>
                  <a:srgbClr val="000000"/>
                </a:solidFill>
                <a:latin typeface="Helvetica Neue"/>
                <a:sym typeface="Helvetica Neue"/>
              </a:rPr>
              <a:t>In the game we are measuring the scale of these regions. When the scale of these vortex structures becomes small enough (in comparison to the magnitude of the vorticity), they should start dissipating. </a:t>
            </a:r>
          </a:p>
          <a:p>
            <a:pPr algn="ctr" defTabSz="821560">
              <a:defRPr b="0"/>
            </a:pPr>
            <a:r>
              <a:rPr sz="3375">
                <a:solidFill>
                  <a:srgbClr val="000000"/>
                </a:solidFill>
                <a:latin typeface="Helvetica Neue"/>
                <a:sym typeface="Helvetica Neue"/>
              </a:rPr>
              <a:t>This is one of the basic principles of turbulence.</a:t>
            </a:r>
          </a:p>
        </p:txBody>
      </p:sp>
      <p:pic>
        <p:nvPicPr>
          <p:cNvPr id="133" name="RIV_diagram.png" descr="RIV_diagram.png"/>
          <p:cNvPicPr>
            <a:picLocks noChangeAspect="1"/>
          </p:cNvPicPr>
          <p:nvPr/>
        </p:nvPicPr>
        <p:blipFill>
          <a:blip r:embed="rId2">
            <a:extLst/>
          </a:blip>
          <a:stretch>
            <a:fillRect/>
          </a:stretch>
        </p:blipFill>
        <p:spPr>
          <a:xfrm>
            <a:off x="4255869" y="1621749"/>
            <a:ext cx="6932064" cy="3046546"/>
          </a:xfrm>
          <a:prstGeom prst="rect">
            <a:avLst/>
          </a:prstGeom>
          <a:ln w="12700">
            <a:miter lim="400000"/>
          </a:ln>
        </p:spPr>
      </p:pic>
      <p:sp>
        <p:nvSpPr>
          <p:cNvPr id="134" name="If they did not begin to dissipate, the hurricane would keep growing and growing without ever stopping.  This process would be known as a ‘singularity’ event."/>
          <p:cNvSpPr txBox="1"/>
          <p:nvPr/>
        </p:nvSpPr>
        <p:spPr>
          <a:xfrm>
            <a:off x="11919762" y="8081262"/>
            <a:ext cx="8537572" cy="2221763"/>
          </a:xfrm>
          <a:prstGeom prst="rect">
            <a:avLst/>
          </a:prstGeom>
          <a:ln w="12700">
            <a:miter lim="400000"/>
          </a:ln>
          <a:extLst>
            <a:ext uri="{C572A759-6A51-4108-AA02-DFA0A04FC94B}">
              <ma14:wrappingTextBoxFlag xmlns:ma14="http://schemas.microsoft.com/office/mac/drawingml/2011/main" xmlns="" val="1"/>
            </a:ext>
          </a:extLst>
        </p:spPr>
        <p:txBody>
          <a:bodyPr lIns="71438" tIns="71438" rIns="71438" bIns="71438" anchor="ctr">
            <a:spAutoFit/>
          </a:bodyPr>
          <a:lstStyle>
            <a:lvl1pPr>
              <a:defRPr b="0"/>
            </a:lvl1pPr>
          </a:lstStyle>
          <a:p>
            <a:pPr algn="ctr" defTabSz="821560"/>
            <a:r>
              <a:rPr sz="3375" dirty="0">
                <a:solidFill>
                  <a:srgbClr val="000000"/>
                </a:solidFill>
                <a:latin typeface="Helvetica Neue"/>
                <a:sym typeface="Helvetica Neue"/>
              </a:rPr>
              <a:t>If they did not begin to dissipate, the hurricane would keep growing and growing without ever stopping.  This process would be known as a ‘singularity’ event. </a:t>
            </a:r>
          </a:p>
        </p:txBody>
      </p:sp>
      <p:pic>
        <p:nvPicPr>
          <p:cNvPr id="135" name="e47fda337a2a2083c507794ae15d4448.jpg" descr="e47fda337a2a2083c507794ae15d4448.jpg"/>
          <p:cNvPicPr>
            <a:picLocks noChangeAspect="1"/>
          </p:cNvPicPr>
          <p:nvPr/>
        </p:nvPicPr>
        <p:blipFill>
          <a:blip r:embed="rId3">
            <a:extLst/>
          </a:blip>
          <a:stretch>
            <a:fillRect/>
          </a:stretch>
        </p:blipFill>
        <p:spPr>
          <a:xfrm>
            <a:off x="4637713" y="6658895"/>
            <a:ext cx="6168379" cy="4626284"/>
          </a:xfrm>
          <a:prstGeom prst="rect">
            <a:avLst/>
          </a:prstGeom>
          <a:ln w="12700">
            <a:miter lim="400000"/>
          </a:ln>
        </p:spPr>
      </p:pic>
    </p:spTree>
    <p:extLst>
      <p:ext uri="{BB962C8B-B14F-4D97-AF65-F5344CB8AC3E}">
        <p14:creationId xmlns:p14="http://schemas.microsoft.com/office/powerpoint/2010/main" val="8495330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29088" y="2320688"/>
            <a:ext cx="14716125" cy="2000250"/>
          </a:xfrm>
        </p:spPr>
        <p:txBody>
          <a:bodyPr>
            <a:normAutofit fontScale="90000"/>
          </a:bodyPr>
          <a:lstStyle/>
          <a:p>
            <a:r>
              <a:rPr lang="en-US" dirty="0" smtClean="0"/>
              <a:t>Turbulence</a:t>
            </a:r>
            <a:br>
              <a:rPr lang="en-US" dirty="0" smtClean="0"/>
            </a:br>
            <a:r>
              <a:rPr lang="en-US" dirty="0" smtClean="0"/>
              <a:t> </a:t>
            </a:r>
            <a:r>
              <a:rPr lang="en-US" sz="7453" dirty="0"/>
              <a:t>from teakettles to exploding stars from hurricanes to computer games</a:t>
            </a:r>
            <a:endParaRPr lang="en-US" sz="7453" dirty="0"/>
          </a:p>
        </p:txBody>
      </p:sp>
      <p:pic>
        <p:nvPicPr>
          <p:cNvPr id="4" name="Turbulence trailer 2017">
            <a:hlinkClick r:id="" action="ppaction://media"/>
          </p:cNvPr>
          <p:cNvPicPr>
            <a:picLocks noChangeAspect="1"/>
          </p:cNvPicPr>
          <p:nvPr>
            <a:videoFile r:link="rId1"/>
            <p:extLst>
              <p:ext uri="{DAA4B4D4-6D71-4841-9C94-3DE7FCFB9230}">
                <p14:media xmlns:p14="http://schemas.microsoft.com/office/powerpoint/2010/main" r:link="rId2">
                  <p14:trim end="22629.6666"/>
                </p14:media>
              </p:ext>
            </p:extLst>
          </p:nvPr>
        </p:nvPicPr>
        <p:blipFill>
          <a:blip r:embed="rId5"/>
          <a:stretch>
            <a:fillRect/>
          </a:stretch>
        </p:blipFill>
        <p:spPr>
          <a:xfrm>
            <a:off x="3924300" y="4320938"/>
            <a:ext cx="16306800" cy="9172576"/>
          </a:xfrm>
          <a:prstGeom prst="rect">
            <a:avLst/>
          </a:prstGeom>
        </p:spPr>
      </p:pic>
    </p:spTree>
    <p:extLst>
      <p:ext uri="{BB962C8B-B14F-4D97-AF65-F5344CB8AC3E}">
        <p14:creationId xmlns:p14="http://schemas.microsoft.com/office/powerpoint/2010/main" val="12651359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a-DK" dirty="0" err="1" smtClean="0"/>
              <a:t>Our</a:t>
            </a:r>
            <a:r>
              <a:rPr lang="da-DK" dirty="0" smtClean="0"/>
              <a:t> overall </a:t>
            </a:r>
            <a:r>
              <a:rPr lang="da-DK" dirty="0" err="1" smtClean="0"/>
              <a:t>strategy</a:t>
            </a:r>
            <a:endParaRPr lang="da-DK" dirty="0"/>
          </a:p>
        </p:txBody>
      </p:sp>
      <p:sp>
        <p:nvSpPr>
          <p:cNvPr id="2" name="Slide Number Placeholder 1"/>
          <p:cNvSpPr>
            <a:spLocks noGrp="1"/>
          </p:cNvSpPr>
          <p:nvPr>
            <p:ph type="sldNum" sz="quarter" idx="10"/>
          </p:nvPr>
        </p:nvSpPr>
        <p:spPr/>
        <p:txBody>
          <a:bodyPr/>
          <a:lstStyle/>
          <a:p>
            <a:pPr>
              <a:defRPr/>
            </a:pPr>
            <a:fld id="{66DCB37F-5665-46B7-93A9-65A169A1C2BA}" type="slidenum">
              <a:rPr lang="fr-FR" smtClean="0">
                <a:solidFill>
                  <a:srgbClr val="FFFFFF">
                    <a:lumMod val="50000"/>
                  </a:srgbClr>
                </a:solidFill>
              </a:rPr>
              <a:pPr>
                <a:defRPr/>
              </a:pPr>
              <a:t>28</a:t>
            </a:fld>
            <a:endParaRPr lang="fr-FR">
              <a:solidFill>
                <a:srgbClr val="FFFFFF">
                  <a:lumMod val="50000"/>
                </a:srgbClr>
              </a:solidFill>
            </a:endParaRPr>
          </a:p>
        </p:txBody>
      </p:sp>
      <p:grpSp>
        <p:nvGrpSpPr>
          <p:cNvPr id="6" name="Group 5"/>
          <p:cNvGrpSpPr/>
          <p:nvPr/>
        </p:nvGrpSpPr>
        <p:grpSpPr>
          <a:xfrm>
            <a:off x="5980371" y="2724901"/>
            <a:ext cx="16292750" cy="9317676"/>
            <a:chOff x="1991544" y="1556792"/>
            <a:chExt cx="8146375" cy="4658838"/>
          </a:xfrm>
        </p:grpSpPr>
        <p:sp>
          <p:nvSpPr>
            <p:cNvPr id="7" name="Text Box 2" descr="TextBox 7"/>
            <p:cNvSpPr txBox="1">
              <a:spLocks/>
            </p:cNvSpPr>
            <p:nvPr/>
          </p:nvSpPr>
          <p:spPr bwMode="auto">
            <a:xfrm>
              <a:off x="2526422" y="1556792"/>
              <a:ext cx="5040560" cy="1150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rIns="91440">
              <a:spAutoFit/>
            </a:bodyPr>
            <a:lstStyle/>
            <a:p>
              <a:pPr algn="ctr" defTabSz="1828290" fontAlgn="base" hangingPunct="1">
                <a:spcBef>
                  <a:spcPct val="0"/>
                </a:spcBef>
                <a:spcAft>
                  <a:spcPct val="0"/>
                </a:spcAft>
                <a:defRPr/>
              </a:pPr>
              <a:r>
                <a:rPr lang="x-none" altLang="x-none" sz="4782" kern="1200" dirty="0">
                  <a:latin typeface="Roboto Medium" charset="0"/>
                  <a:ea typeface="Roboto Medium" charset="0"/>
                  <a:cs typeface="Roboto Medium" charset="0"/>
                  <a:sym typeface="Roboto Medium" charset="0"/>
                </a:rPr>
                <a:t>Cognitive/social</a:t>
              </a:r>
            </a:p>
            <a:p>
              <a:pPr algn="ctr" defTabSz="1828290" fontAlgn="base" hangingPunct="1">
                <a:spcBef>
                  <a:spcPct val="0"/>
                </a:spcBef>
                <a:spcAft>
                  <a:spcPct val="0"/>
                </a:spcAft>
                <a:defRPr/>
              </a:pPr>
              <a:r>
                <a:rPr lang="da-DK" altLang="x-none" sz="4782" kern="1200" dirty="0">
                  <a:latin typeface="Roboto Medium" charset="0"/>
                  <a:ea typeface="Roboto Medium" charset="0"/>
                  <a:cs typeface="Roboto Medium" charset="0"/>
                  <a:sym typeface="Roboto Medium" charset="0"/>
                </a:rPr>
                <a:t>S</a:t>
              </a:r>
              <a:r>
                <a:rPr lang="x-none" altLang="x-none" sz="4782" kern="1200" dirty="0">
                  <a:latin typeface="Roboto Medium" charset="0"/>
                  <a:ea typeface="Roboto Medium" charset="0"/>
                  <a:cs typeface="Roboto Medium" charset="0"/>
                  <a:sym typeface="Roboto Medium" charset="0"/>
                </a:rPr>
                <a:t>cience</a:t>
              </a:r>
              <a:r>
                <a:rPr lang="da-DK" altLang="x-none" sz="4782" kern="1200" dirty="0">
                  <a:latin typeface="Roboto Medium" charset="0"/>
                  <a:ea typeface="Roboto Medium" charset="0"/>
                  <a:cs typeface="Roboto Medium" charset="0"/>
                  <a:sym typeface="Roboto Medium" charset="0"/>
                </a:rPr>
                <a:t> – </a:t>
              </a:r>
              <a:r>
                <a:rPr lang="da-DK" altLang="x-none" sz="4782" kern="1200" dirty="0" err="1">
                  <a:latin typeface="Roboto Medium" charset="0"/>
                  <a:ea typeface="Roboto Medium" charset="0"/>
                  <a:cs typeface="Roboto Medium" charset="0"/>
                  <a:sym typeface="Roboto Medium" charset="0"/>
                </a:rPr>
                <a:t>understanding</a:t>
              </a:r>
              <a:r>
                <a:rPr lang="da-DK" altLang="x-none" sz="4782" kern="1200" dirty="0">
                  <a:latin typeface="Roboto Medium" charset="0"/>
                  <a:ea typeface="Roboto Medium" charset="0"/>
                  <a:cs typeface="Roboto Medium" charset="0"/>
                  <a:sym typeface="Roboto Medium" charset="0"/>
                </a:rPr>
                <a:t> human (inter)actions</a:t>
              </a:r>
              <a:endParaRPr lang="x-none" altLang="x-none" sz="4782" kern="1200" dirty="0">
                <a:latin typeface="Roboto Medium" charset="0"/>
                <a:ea typeface="Roboto Medium" charset="0"/>
                <a:cs typeface="Roboto Medium" charset="0"/>
                <a:sym typeface="Roboto Medium" charset="0"/>
              </a:endParaRPr>
            </a:p>
          </p:txBody>
        </p:sp>
        <p:sp>
          <p:nvSpPr>
            <p:cNvPr id="8" name="Text Box 3" descr="TextBox 8"/>
            <p:cNvSpPr txBox="1">
              <a:spLocks/>
            </p:cNvSpPr>
            <p:nvPr/>
          </p:nvSpPr>
          <p:spPr bwMode="auto">
            <a:xfrm>
              <a:off x="1991544" y="4397722"/>
              <a:ext cx="1508142" cy="782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rIns="91440">
              <a:spAutoFit/>
            </a:bodyPr>
            <a:lstStyle/>
            <a:p>
              <a:pPr algn="ctr" defTabSz="1828290" fontAlgn="base" hangingPunct="1">
                <a:spcBef>
                  <a:spcPct val="0"/>
                </a:spcBef>
                <a:spcAft>
                  <a:spcPct val="0"/>
                </a:spcAft>
                <a:defRPr/>
              </a:pPr>
              <a:r>
                <a:rPr lang="da-DK" altLang="x-none" sz="4782" kern="1200" dirty="0">
                  <a:latin typeface="Roboto Medium" charset="0"/>
                  <a:ea typeface="Roboto Medium" charset="0"/>
                  <a:cs typeface="Roboto Medium" charset="0"/>
                  <a:sym typeface="Roboto Medium" charset="0"/>
                </a:rPr>
                <a:t>Machine learning</a:t>
              </a:r>
              <a:endParaRPr lang="x-none" altLang="x-none" sz="4782" kern="1200" dirty="0">
                <a:latin typeface="Roboto Medium" charset="0"/>
                <a:ea typeface="Roboto Medium" charset="0"/>
                <a:cs typeface="Roboto Medium" charset="0"/>
                <a:sym typeface="Roboto Medium" charset="0"/>
              </a:endParaRPr>
            </a:p>
          </p:txBody>
        </p:sp>
        <p:sp>
          <p:nvSpPr>
            <p:cNvPr id="9" name="Text Box 4" descr="TextBox 9"/>
            <p:cNvSpPr txBox="1">
              <a:spLocks/>
            </p:cNvSpPr>
            <p:nvPr/>
          </p:nvSpPr>
          <p:spPr bwMode="auto">
            <a:xfrm>
              <a:off x="6188096" y="4320155"/>
              <a:ext cx="3949823" cy="1150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rIns="91440">
              <a:spAutoFit/>
            </a:bodyPr>
            <a:lstStyle/>
            <a:p>
              <a:pPr algn="ctr" defTabSz="1828290" fontAlgn="base" hangingPunct="1">
                <a:spcBef>
                  <a:spcPct val="0"/>
                </a:spcBef>
                <a:spcAft>
                  <a:spcPct val="0"/>
                </a:spcAft>
                <a:defRPr/>
              </a:pPr>
              <a:r>
                <a:rPr lang="da-DK" altLang="x-none" sz="4782" kern="1200" dirty="0">
                  <a:latin typeface="Roboto Medium" charset="0"/>
                  <a:ea typeface="Roboto Medium" charset="0"/>
                  <a:cs typeface="Roboto Medium" charset="0"/>
                  <a:sym typeface="Roboto Medium" charset="0"/>
                </a:rPr>
                <a:t>Natural science – high dimensional </a:t>
              </a:r>
              <a:r>
                <a:rPr lang="da-DK" altLang="x-none" sz="4782" kern="1200" dirty="0" err="1">
                  <a:latin typeface="Roboto Medium" charset="0"/>
                  <a:ea typeface="Roboto Medium" charset="0"/>
                  <a:cs typeface="Roboto Medium" charset="0"/>
                  <a:sym typeface="Roboto Medium" charset="0"/>
                </a:rPr>
                <a:t>complex</a:t>
              </a:r>
              <a:r>
                <a:rPr lang="da-DK" altLang="x-none" sz="4782" kern="1200" dirty="0">
                  <a:latin typeface="Roboto Medium" charset="0"/>
                  <a:ea typeface="Roboto Medium" charset="0"/>
                  <a:cs typeface="Roboto Medium" charset="0"/>
                  <a:sym typeface="Roboto Medium" charset="0"/>
                </a:rPr>
                <a:t> </a:t>
              </a:r>
              <a:r>
                <a:rPr lang="da-DK" altLang="x-none" sz="4782" kern="1200" dirty="0" err="1">
                  <a:latin typeface="Roboto Medium" charset="0"/>
                  <a:ea typeface="Roboto Medium" charset="0"/>
                  <a:cs typeface="Roboto Medium" charset="0"/>
                  <a:sym typeface="Roboto Medium" charset="0"/>
                </a:rPr>
                <a:t>optimization</a:t>
              </a:r>
              <a:endParaRPr lang="x-none" altLang="x-none" sz="4782" kern="1200" dirty="0">
                <a:latin typeface="Roboto Medium" charset="0"/>
                <a:ea typeface="Roboto Medium" charset="0"/>
                <a:cs typeface="Roboto Medium" charset="0"/>
                <a:sym typeface="Roboto Medium" charset="0"/>
              </a:endParaRPr>
            </a:p>
          </p:txBody>
        </p:sp>
        <p:sp>
          <p:nvSpPr>
            <p:cNvPr id="10" name="AutoShape 5" descr="Arc 10"/>
            <p:cNvSpPr>
              <a:spLocks/>
            </p:cNvSpPr>
            <p:nvPr/>
          </p:nvSpPr>
          <p:spPr bwMode="auto">
            <a:xfrm rot="15005135">
              <a:off x="2724171" y="2692968"/>
              <a:ext cx="1328737" cy="1423987"/>
            </a:xfrm>
            <a:custGeom>
              <a:avLst/>
              <a:gdLst>
                <a:gd name="T0" fmla="*/ 664369 w 21600"/>
                <a:gd name="T1" fmla="*/ 711994 h 21600"/>
                <a:gd name="T2" fmla="*/ 664369 w 21600"/>
                <a:gd name="T3" fmla="*/ 711994 h 21600"/>
                <a:gd name="T4" fmla="*/ 664369 w 21600"/>
                <a:gd name="T5" fmla="*/ 711994 h 21600"/>
                <a:gd name="T6" fmla="*/ 664369 w 21600"/>
                <a:gd name="T7" fmla="*/ 7119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11929" y="0"/>
                    <a:pt x="21600" y="9671"/>
                    <a:pt x="21600" y="21600"/>
                  </a:cubicBezTo>
                </a:path>
              </a:pathLst>
            </a:custGeom>
            <a:solidFill>
              <a:schemeClr val="tx1">
                <a:lumMod val="75000"/>
                <a:lumOff val="25000"/>
              </a:schemeClr>
            </a:solidFill>
            <a:ln w="139700" cap="flat" cmpd="sng">
              <a:solidFill>
                <a:schemeClr val="bg1">
                  <a:lumMod val="75000"/>
                </a:schemeClr>
              </a:solidFill>
              <a:prstDash val="solid"/>
              <a:round/>
              <a:headEnd type="stealth" w="med" len="med"/>
              <a:tailEnd type="none" w="med" len="med"/>
            </a:ln>
            <a:effectLst/>
            <a:extLst/>
          </p:spPr>
          <p:txBody>
            <a:bodyPr lIns="91440" rIns="91440" anchor="ctr"/>
            <a:lstStyle/>
            <a:p>
              <a:pPr fontAlgn="base" hangingPunct="1">
                <a:spcBef>
                  <a:spcPct val="0"/>
                </a:spcBef>
                <a:spcAft>
                  <a:spcPct val="0"/>
                </a:spcAft>
                <a:defRPr/>
              </a:pPr>
              <a:endParaRPr lang="da-DK" sz="3600" kern="1200">
                <a:solidFill>
                  <a:srgbClr val="000000"/>
                </a:solidFill>
                <a:latin typeface="Arial" pitchFamily="34" charset="0"/>
                <a:ea typeface="+mn-ea"/>
              </a:endParaRPr>
            </a:p>
          </p:txBody>
        </p:sp>
        <p:sp>
          <p:nvSpPr>
            <p:cNvPr id="11" name="AutoShape 6" descr="Arc 11"/>
            <p:cNvSpPr>
              <a:spLocks/>
            </p:cNvSpPr>
            <p:nvPr/>
          </p:nvSpPr>
          <p:spPr bwMode="auto">
            <a:xfrm>
              <a:off x="6188096" y="2597718"/>
              <a:ext cx="1158875" cy="1520825"/>
            </a:xfrm>
            <a:custGeom>
              <a:avLst/>
              <a:gdLst>
                <a:gd name="T0" fmla="*/ 579438 w 21600"/>
                <a:gd name="T1" fmla="*/ 760413 h 21600"/>
                <a:gd name="T2" fmla="*/ 579438 w 21600"/>
                <a:gd name="T3" fmla="*/ 760413 h 21600"/>
                <a:gd name="T4" fmla="*/ 579438 w 21600"/>
                <a:gd name="T5" fmla="*/ 760413 h 21600"/>
                <a:gd name="T6" fmla="*/ 579438 w 21600"/>
                <a:gd name="T7" fmla="*/ 7604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11929" y="0"/>
                    <a:pt x="21600" y="9671"/>
                    <a:pt x="21600" y="21600"/>
                  </a:cubicBezTo>
                </a:path>
              </a:pathLst>
            </a:custGeom>
            <a:solidFill>
              <a:schemeClr val="tx1">
                <a:lumMod val="75000"/>
                <a:lumOff val="25000"/>
              </a:schemeClr>
            </a:solidFill>
            <a:ln w="139700" cap="flat" cmpd="sng">
              <a:solidFill>
                <a:schemeClr val="bg1">
                  <a:lumMod val="75000"/>
                </a:schemeClr>
              </a:solidFill>
              <a:prstDash val="solid"/>
              <a:round/>
              <a:headEnd type="stealth" w="med" len="med"/>
              <a:tailEnd type="none" w="med" len="med"/>
            </a:ln>
            <a:effectLst/>
            <a:extLst/>
          </p:spPr>
          <p:txBody>
            <a:bodyPr lIns="91440" rIns="91440" anchor="ctr"/>
            <a:lstStyle/>
            <a:p>
              <a:pPr fontAlgn="base" hangingPunct="1">
                <a:spcBef>
                  <a:spcPct val="0"/>
                </a:spcBef>
                <a:spcAft>
                  <a:spcPct val="0"/>
                </a:spcAft>
                <a:defRPr/>
              </a:pPr>
              <a:endParaRPr lang="da-DK" sz="3600" kern="1200">
                <a:solidFill>
                  <a:srgbClr val="000000"/>
                </a:solidFill>
                <a:latin typeface="Arial" pitchFamily="34" charset="0"/>
                <a:ea typeface="+mn-ea"/>
              </a:endParaRPr>
            </a:p>
          </p:txBody>
        </p:sp>
        <p:sp>
          <p:nvSpPr>
            <p:cNvPr id="12" name="AutoShape 7" descr="Arc 12"/>
            <p:cNvSpPr>
              <a:spLocks/>
            </p:cNvSpPr>
            <p:nvPr/>
          </p:nvSpPr>
          <p:spPr bwMode="auto">
            <a:xfrm rot="7782393">
              <a:off x="4189433" y="4196330"/>
              <a:ext cx="1816100" cy="2222500"/>
            </a:xfrm>
            <a:custGeom>
              <a:avLst/>
              <a:gdLst>
                <a:gd name="T0" fmla="*/ 908050 w 21600"/>
                <a:gd name="T1" fmla="*/ 1111250 h 21600"/>
                <a:gd name="T2" fmla="*/ 908050 w 21600"/>
                <a:gd name="T3" fmla="*/ 1111250 h 21600"/>
                <a:gd name="T4" fmla="*/ 908050 w 21600"/>
                <a:gd name="T5" fmla="*/ 1111250 h 21600"/>
                <a:gd name="T6" fmla="*/ 908050 w 21600"/>
                <a:gd name="T7" fmla="*/ 11112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11929" y="0"/>
                    <a:pt x="21600" y="9671"/>
                    <a:pt x="21600" y="21600"/>
                  </a:cubicBezTo>
                </a:path>
              </a:pathLst>
            </a:custGeom>
            <a:solidFill>
              <a:schemeClr val="tx1">
                <a:lumMod val="75000"/>
                <a:lumOff val="25000"/>
              </a:schemeClr>
            </a:solidFill>
            <a:ln w="139700" cap="flat" cmpd="sng">
              <a:solidFill>
                <a:schemeClr val="bg1">
                  <a:lumMod val="75000"/>
                </a:schemeClr>
              </a:solidFill>
              <a:prstDash val="solid"/>
              <a:round/>
              <a:headEnd type="stealth" w="med" len="med"/>
              <a:tailEnd type="none" w="med" len="med"/>
            </a:ln>
            <a:effectLst/>
            <a:extLst/>
          </p:spPr>
          <p:txBody>
            <a:bodyPr lIns="91440" rIns="91440" anchor="ctr"/>
            <a:lstStyle/>
            <a:p>
              <a:pPr fontAlgn="base" hangingPunct="1">
                <a:spcBef>
                  <a:spcPct val="0"/>
                </a:spcBef>
                <a:spcAft>
                  <a:spcPct val="0"/>
                </a:spcAft>
                <a:defRPr/>
              </a:pPr>
              <a:endParaRPr lang="da-DK" sz="3600" kern="1200">
                <a:solidFill>
                  <a:srgbClr val="000000"/>
                </a:solidFill>
                <a:latin typeface="Arial" pitchFamily="34" charset="0"/>
                <a:ea typeface="+mn-ea"/>
              </a:endParaRPr>
            </a:p>
          </p:txBody>
        </p:sp>
        <p:sp>
          <p:nvSpPr>
            <p:cNvPr id="13" name="Text Box 8" descr="TextBox 13"/>
            <p:cNvSpPr txBox="1">
              <a:spLocks/>
            </p:cNvSpPr>
            <p:nvPr/>
          </p:nvSpPr>
          <p:spPr bwMode="auto">
            <a:xfrm>
              <a:off x="3481585" y="2819665"/>
              <a:ext cx="3328309" cy="2123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rIns="91440">
              <a:spAutoFit/>
            </a:bodyPr>
            <a:lstStyle/>
            <a:p>
              <a:pPr algn="ctr" defTabSz="1828290" fontAlgn="base" hangingPunct="1">
                <a:spcBef>
                  <a:spcPct val="0"/>
                </a:spcBef>
                <a:spcAft>
                  <a:spcPct val="0"/>
                </a:spcAft>
                <a:defRPr/>
              </a:pPr>
              <a:r>
                <a:rPr lang="da-DK" altLang="x-none" sz="6750" kern="1200" dirty="0">
                  <a:solidFill>
                    <a:srgbClr val="FFFFFF">
                      <a:lumMod val="85000"/>
                    </a:srgbClr>
                  </a:solidFill>
                  <a:latin typeface="Roboto Black" charset="0"/>
                  <a:ea typeface="Roboto Black" charset="0"/>
                  <a:cs typeface="Roboto Black" charset="0"/>
                  <a:sym typeface="Roboto Black" charset="0"/>
                </a:rPr>
                <a:t>Hybrid </a:t>
              </a:r>
              <a:r>
                <a:rPr lang="da-DK" altLang="x-none" sz="6750" kern="1200" dirty="0" err="1">
                  <a:solidFill>
                    <a:srgbClr val="FFFFFF">
                      <a:lumMod val="85000"/>
                    </a:srgbClr>
                  </a:solidFill>
                  <a:latin typeface="Roboto Black" charset="0"/>
                  <a:ea typeface="Roboto Black" charset="0"/>
                  <a:cs typeface="Roboto Black" charset="0"/>
                  <a:sym typeface="Roboto Black" charset="0"/>
                </a:rPr>
                <a:t>intelligence</a:t>
              </a:r>
              <a:r>
                <a:rPr lang="da-DK" altLang="x-none" sz="6750" kern="1200" dirty="0">
                  <a:solidFill>
                    <a:srgbClr val="FFFFFF">
                      <a:lumMod val="85000"/>
                    </a:srgbClr>
                  </a:solidFill>
                  <a:latin typeface="Roboto Black" charset="0"/>
                  <a:ea typeface="Roboto Black" charset="0"/>
                  <a:cs typeface="Roboto Black" charset="0"/>
                  <a:sym typeface="Roboto Black" charset="0"/>
                </a:rPr>
                <a:t> </a:t>
              </a:r>
              <a:r>
                <a:rPr lang="da-DK" altLang="x-none" sz="6750" kern="1200" dirty="0" err="1">
                  <a:solidFill>
                    <a:srgbClr val="FFFFFF">
                      <a:lumMod val="85000"/>
                    </a:srgbClr>
                  </a:solidFill>
                  <a:latin typeface="Roboto Black" charset="0"/>
                  <a:ea typeface="Roboto Black" charset="0"/>
                  <a:cs typeface="Roboto Black" charset="0"/>
                  <a:sym typeface="Roboto Black" charset="0"/>
                </a:rPr>
                <a:t>through</a:t>
              </a:r>
              <a:r>
                <a:rPr lang="da-DK" altLang="x-none" sz="6750" kern="1200" dirty="0">
                  <a:solidFill>
                    <a:srgbClr val="FFFFFF">
                      <a:lumMod val="85000"/>
                    </a:srgbClr>
                  </a:solidFill>
                  <a:latin typeface="Roboto Black" charset="0"/>
                  <a:ea typeface="Roboto Black" charset="0"/>
                  <a:cs typeface="Roboto Black" charset="0"/>
                  <a:sym typeface="Roboto Black" charset="0"/>
                </a:rPr>
                <a:t> </a:t>
              </a:r>
              <a:r>
                <a:rPr lang="x-none" altLang="x-none" sz="6750" kern="1200" dirty="0">
                  <a:solidFill>
                    <a:srgbClr val="FFFFFF">
                      <a:lumMod val="85000"/>
                    </a:srgbClr>
                  </a:solidFill>
                  <a:latin typeface="Roboto Black" charset="0"/>
                  <a:ea typeface="Roboto Black" charset="0"/>
                  <a:cs typeface="Roboto Black" charset="0"/>
                  <a:sym typeface="Roboto Black" charset="0"/>
                </a:rPr>
                <a:t>Citizen</a:t>
              </a:r>
            </a:p>
            <a:p>
              <a:pPr algn="ctr" defTabSz="1828290" fontAlgn="base" hangingPunct="1">
                <a:spcBef>
                  <a:spcPct val="0"/>
                </a:spcBef>
                <a:spcAft>
                  <a:spcPct val="0"/>
                </a:spcAft>
                <a:defRPr/>
              </a:pPr>
              <a:r>
                <a:rPr lang="x-none" altLang="x-none" sz="6750" kern="1200" dirty="0">
                  <a:solidFill>
                    <a:srgbClr val="FFFFFF">
                      <a:lumMod val="85000"/>
                    </a:srgbClr>
                  </a:solidFill>
                  <a:latin typeface="Roboto Black" charset="0"/>
                  <a:ea typeface="Roboto Black" charset="0"/>
                  <a:cs typeface="Roboto Black" charset="0"/>
                  <a:sym typeface="Roboto Black" charset="0"/>
                </a:rPr>
                <a:t>science</a:t>
              </a:r>
            </a:p>
          </p:txBody>
        </p:sp>
      </p:grpSp>
      <p:sp>
        <p:nvSpPr>
          <p:cNvPr id="3" name="TextBox 2"/>
          <p:cNvSpPr txBox="1"/>
          <p:nvPr/>
        </p:nvSpPr>
        <p:spPr>
          <a:xfrm>
            <a:off x="927650" y="11034465"/>
            <a:ext cx="4557658" cy="1200329"/>
          </a:xfrm>
          <a:prstGeom prst="rect">
            <a:avLst/>
          </a:prstGeom>
          <a:noFill/>
        </p:spPr>
        <p:txBody>
          <a:bodyPr wrap="none" rtlCol="0">
            <a:spAutoFit/>
          </a:bodyPr>
          <a:lstStyle/>
          <a:p>
            <a:pPr fontAlgn="base" hangingPunct="1">
              <a:spcBef>
                <a:spcPct val="0"/>
              </a:spcBef>
              <a:spcAft>
                <a:spcPct val="0"/>
              </a:spcAft>
            </a:pPr>
            <a:r>
              <a:rPr lang="da-DK" sz="3600" kern="1200" dirty="0">
                <a:latin typeface="Arial" pitchFamily="34" charset="0"/>
                <a:ea typeface="+mn-ea"/>
                <a:hlinkClick r:id="rId3"/>
              </a:rPr>
              <a:t>scienceathome.org</a:t>
            </a:r>
            <a:endParaRPr lang="da-DK" sz="3600" kern="1200" dirty="0">
              <a:latin typeface="Arial" pitchFamily="34" charset="0"/>
              <a:ea typeface="+mn-ea"/>
            </a:endParaRPr>
          </a:p>
          <a:p>
            <a:pPr fontAlgn="base" hangingPunct="1">
              <a:spcBef>
                <a:spcPct val="0"/>
              </a:spcBef>
              <a:spcAft>
                <a:spcPct val="0"/>
              </a:spcAft>
            </a:pPr>
            <a:r>
              <a:rPr lang="da-DK" sz="3600" kern="1200" dirty="0">
                <a:latin typeface="Arial" pitchFamily="34" charset="0"/>
                <a:ea typeface="+mn-ea"/>
              </a:rPr>
              <a:t>So far: 250k+ players</a:t>
            </a:r>
          </a:p>
        </p:txBody>
      </p:sp>
    </p:spTree>
    <p:extLst>
      <p:ext uri="{BB962C8B-B14F-4D97-AF65-F5344CB8AC3E}">
        <p14:creationId xmlns:p14="http://schemas.microsoft.com/office/powerpoint/2010/main" val="421960149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Think Like a Scientist (TLS), global educational initiative started this summer"/>
          <p:cNvSpPr txBox="1">
            <a:spLocks noGrp="1"/>
          </p:cNvSpPr>
          <p:nvPr>
            <p:ph type="title"/>
          </p:nvPr>
        </p:nvSpPr>
        <p:spPr>
          <a:xfrm>
            <a:off x="4387453" y="357185"/>
            <a:ext cx="15609094" cy="1651003"/>
          </a:xfrm>
          <a:prstGeom prst="rect">
            <a:avLst/>
          </a:prstGeom>
        </p:spPr>
        <p:txBody>
          <a:bodyPr/>
          <a:lstStyle>
            <a:lvl1pPr defTabSz="739377">
              <a:defRPr sz="6400"/>
            </a:lvl1pPr>
          </a:lstStyle>
          <a:p>
            <a:r>
              <a:t>The reproducibility crisis of science</a:t>
            </a:r>
          </a:p>
        </p:txBody>
      </p:sp>
      <p:pic>
        <p:nvPicPr>
          <p:cNvPr id="878" name="Picture 2" descr="Picture 2"/>
          <p:cNvPicPr>
            <a:picLocks noChangeAspect="1"/>
          </p:cNvPicPr>
          <p:nvPr/>
        </p:nvPicPr>
        <p:blipFill>
          <a:blip r:embed="rId3">
            <a:extLst/>
          </a:blip>
          <a:srcRect t="2139"/>
          <a:stretch>
            <a:fillRect/>
          </a:stretch>
        </p:blipFill>
        <p:spPr>
          <a:xfrm>
            <a:off x="693800" y="2008197"/>
            <a:ext cx="3669042" cy="4724375"/>
          </a:xfrm>
          <a:prstGeom prst="rect">
            <a:avLst/>
          </a:prstGeom>
          <a:ln w="12700">
            <a:miter lim="400000"/>
          </a:ln>
        </p:spPr>
      </p:pic>
      <p:pic>
        <p:nvPicPr>
          <p:cNvPr id="879" name="Picture 3" descr="Picture 3"/>
          <p:cNvPicPr>
            <a:picLocks noChangeAspect="1"/>
          </p:cNvPicPr>
          <p:nvPr/>
        </p:nvPicPr>
        <p:blipFill>
          <a:blip r:embed="rId4">
            <a:extLst/>
          </a:blip>
          <a:stretch>
            <a:fillRect/>
          </a:stretch>
        </p:blipFill>
        <p:spPr>
          <a:xfrm>
            <a:off x="5279910" y="2008197"/>
            <a:ext cx="6267451" cy="4724401"/>
          </a:xfrm>
          <a:prstGeom prst="rect">
            <a:avLst/>
          </a:prstGeom>
          <a:ln w="12700">
            <a:miter lim="400000"/>
          </a:ln>
        </p:spPr>
      </p:pic>
      <p:grpSp>
        <p:nvGrpSpPr>
          <p:cNvPr id="884" name="Group 16"/>
          <p:cNvGrpSpPr/>
          <p:nvPr/>
        </p:nvGrpSpPr>
        <p:grpSpPr>
          <a:xfrm>
            <a:off x="12212360" y="2024402"/>
            <a:ext cx="6209942" cy="7324740"/>
            <a:chOff x="0" y="0"/>
            <a:chExt cx="6209941" cy="7324739"/>
          </a:xfrm>
        </p:grpSpPr>
        <p:pic>
          <p:nvPicPr>
            <p:cNvPr id="880" name="Picture 4" descr="Picture 4"/>
            <p:cNvPicPr>
              <a:picLocks noChangeAspect="1"/>
            </p:cNvPicPr>
            <p:nvPr/>
          </p:nvPicPr>
          <p:blipFill>
            <a:blip r:embed="rId5">
              <a:extLst/>
            </a:blip>
            <a:stretch>
              <a:fillRect/>
            </a:stretch>
          </p:blipFill>
          <p:spPr>
            <a:xfrm>
              <a:off x="-1" y="-1"/>
              <a:ext cx="6071515" cy="2576103"/>
            </a:xfrm>
            <a:prstGeom prst="rect">
              <a:avLst/>
            </a:prstGeom>
            <a:ln w="12700" cap="flat">
              <a:noFill/>
              <a:miter lim="400000"/>
            </a:ln>
            <a:effectLst/>
          </p:spPr>
        </p:pic>
        <p:pic>
          <p:nvPicPr>
            <p:cNvPr id="881" name="Picture 5" descr="Picture 5"/>
            <p:cNvPicPr>
              <a:picLocks noChangeAspect="1"/>
            </p:cNvPicPr>
            <p:nvPr/>
          </p:nvPicPr>
          <p:blipFill>
            <a:blip r:embed="rId6">
              <a:extLst/>
            </a:blip>
            <a:stretch>
              <a:fillRect/>
            </a:stretch>
          </p:blipFill>
          <p:spPr>
            <a:xfrm>
              <a:off x="2886728" y="288887"/>
              <a:ext cx="2640301" cy="406081"/>
            </a:xfrm>
            <a:prstGeom prst="rect">
              <a:avLst/>
            </a:prstGeom>
            <a:ln w="12700" cap="flat">
              <a:noFill/>
              <a:miter lim="400000"/>
            </a:ln>
            <a:effectLst/>
          </p:spPr>
        </p:pic>
        <p:pic>
          <p:nvPicPr>
            <p:cNvPr id="882" name="Picture 6" descr="Picture 6"/>
            <p:cNvPicPr>
              <a:picLocks noChangeAspect="1"/>
            </p:cNvPicPr>
            <p:nvPr/>
          </p:nvPicPr>
          <p:blipFill>
            <a:blip r:embed="rId7">
              <a:extLst/>
            </a:blip>
            <a:stretch>
              <a:fillRect/>
            </a:stretch>
          </p:blipFill>
          <p:spPr>
            <a:xfrm>
              <a:off x="2655690" y="630716"/>
              <a:ext cx="3554252" cy="418771"/>
            </a:xfrm>
            <a:prstGeom prst="rect">
              <a:avLst/>
            </a:prstGeom>
            <a:ln w="12700" cap="flat">
              <a:noFill/>
              <a:miter lim="400000"/>
            </a:ln>
            <a:effectLst/>
          </p:spPr>
        </p:pic>
        <p:pic>
          <p:nvPicPr>
            <p:cNvPr id="883" name="Picture 7" descr="Picture 7"/>
            <p:cNvPicPr>
              <a:picLocks noChangeAspect="1"/>
            </p:cNvPicPr>
            <p:nvPr/>
          </p:nvPicPr>
          <p:blipFill>
            <a:blip r:embed="rId8">
              <a:extLst/>
            </a:blip>
            <a:stretch>
              <a:fillRect/>
            </a:stretch>
          </p:blipFill>
          <p:spPr>
            <a:xfrm>
              <a:off x="93729" y="2747090"/>
              <a:ext cx="5884055" cy="4577649"/>
            </a:xfrm>
            <a:prstGeom prst="rect">
              <a:avLst/>
            </a:prstGeom>
            <a:ln w="12700" cap="flat">
              <a:noFill/>
              <a:miter lim="400000"/>
            </a:ln>
            <a:effectLst/>
          </p:spPr>
        </p:pic>
      </p:grpSp>
      <p:sp>
        <p:nvSpPr>
          <p:cNvPr id="885" name="TextBox 8"/>
          <p:cNvSpPr txBox="1"/>
          <p:nvPr/>
        </p:nvSpPr>
        <p:spPr>
          <a:xfrm>
            <a:off x="9573601" y="14264478"/>
            <a:ext cx="12989888" cy="998544"/>
          </a:xfrm>
          <a:prstGeom prst="rect">
            <a:avLst/>
          </a:prstGeom>
          <a:ln w="12700">
            <a:miter lim="400000"/>
          </a:ln>
          <a:extLst>
            <a:ext uri="{C572A759-6A51-4108-AA02-DFA0A04FC94B}">
              <ma14:wrappingTextBoxFlag xmlns="" xmlns:ma14="http://schemas.microsoft.com/office/mac/drawingml/2011/main" val="1"/>
            </a:ext>
          </a:extLst>
        </p:spPr>
        <p:txBody>
          <a:bodyPr wrap="none" lIns="71435" tIns="71435" rIns="71435" bIns="71435" anchor="ctr">
            <a:spAutoFit/>
          </a:bodyPr>
          <a:lstStyle>
            <a:lvl1pPr>
              <a:defRPr>
                <a:latin typeface="Helvetica Neue Medium"/>
                <a:ea typeface="Helvetica Neue Medium"/>
                <a:cs typeface="Helvetica Neue Medium"/>
                <a:sym typeface="Helvetica Neue Medium"/>
              </a:defRPr>
            </a:lvl1pPr>
          </a:lstStyle>
          <a:p>
            <a:r>
              <a:t>1/3-1/2 of studies could be reproduced</a:t>
            </a:r>
          </a:p>
        </p:txBody>
      </p:sp>
      <p:grpSp>
        <p:nvGrpSpPr>
          <p:cNvPr id="889" name="Group 14"/>
          <p:cNvGrpSpPr/>
          <p:nvPr/>
        </p:nvGrpSpPr>
        <p:grpSpPr>
          <a:xfrm>
            <a:off x="2643119" y="7222087"/>
            <a:ext cx="8073227" cy="6084726"/>
            <a:chOff x="0" y="0"/>
            <a:chExt cx="8073225" cy="6084725"/>
          </a:xfrm>
        </p:grpSpPr>
        <p:pic>
          <p:nvPicPr>
            <p:cNvPr id="886" name="Picture 9" descr="Picture 9"/>
            <p:cNvPicPr>
              <a:picLocks noChangeAspect="1"/>
            </p:cNvPicPr>
            <p:nvPr/>
          </p:nvPicPr>
          <p:blipFill>
            <a:blip r:embed="rId9">
              <a:extLst/>
            </a:blip>
            <a:stretch>
              <a:fillRect/>
            </a:stretch>
          </p:blipFill>
          <p:spPr>
            <a:xfrm>
              <a:off x="0" y="0"/>
              <a:ext cx="8073226" cy="1104031"/>
            </a:xfrm>
            <a:prstGeom prst="rect">
              <a:avLst/>
            </a:prstGeom>
            <a:ln w="12700" cap="flat">
              <a:noFill/>
              <a:miter lim="400000"/>
            </a:ln>
            <a:effectLst/>
          </p:spPr>
        </p:pic>
        <p:pic>
          <p:nvPicPr>
            <p:cNvPr id="887" name="Picture 11" descr="Picture 11"/>
            <p:cNvPicPr>
              <a:picLocks noChangeAspect="1"/>
            </p:cNvPicPr>
            <p:nvPr/>
          </p:nvPicPr>
          <p:blipFill>
            <a:blip r:embed="rId10">
              <a:extLst/>
            </a:blip>
            <a:stretch>
              <a:fillRect/>
            </a:stretch>
          </p:blipFill>
          <p:spPr>
            <a:xfrm>
              <a:off x="1686934" y="653404"/>
              <a:ext cx="4315877" cy="774091"/>
            </a:xfrm>
            <a:prstGeom prst="rect">
              <a:avLst/>
            </a:prstGeom>
            <a:ln w="12700" cap="flat">
              <a:noFill/>
              <a:miter lim="400000"/>
            </a:ln>
            <a:effectLst/>
          </p:spPr>
        </p:pic>
        <p:pic>
          <p:nvPicPr>
            <p:cNvPr id="888" name="Picture 13" descr="Picture 13"/>
            <p:cNvPicPr>
              <a:picLocks noChangeAspect="1"/>
            </p:cNvPicPr>
            <p:nvPr/>
          </p:nvPicPr>
          <p:blipFill>
            <a:blip r:embed="rId11">
              <a:extLst/>
            </a:blip>
            <a:stretch>
              <a:fillRect/>
            </a:stretch>
          </p:blipFill>
          <p:spPr>
            <a:xfrm>
              <a:off x="380971" y="1427493"/>
              <a:ext cx="6346877" cy="4657233"/>
            </a:xfrm>
            <a:prstGeom prst="rect">
              <a:avLst/>
            </a:prstGeom>
            <a:ln w="12700" cap="flat">
              <a:noFill/>
              <a:miter lim="400000"/>
            </a:ln>
            <a:effectLst/>
          </p:spPr>
        </p:pic>
      </p:grpSp>
      <p:sp>
        <p:nvSpPr>
          <p:cNvPr id="890" name="Content Placeholder 2053"/>
          <p:cNvSpPr txBox="1"/>
          <p:nvPr/>
        </p:nvSpPr>
        <p:spPr>
          <a:xfrm>
            <a:off x="18692589" y="4328931"/>
            <a:ext cx="5424404" cy="393488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spcBef>
                <a:spcPts val="700"/>
              </a:spcBef>
              <a:defRPr sz="3200"/>
            </a:pPr>
            <a:r>
              <a:t>The WEIRD-crisis in social science</a:t>
            </a:r>
          </a:p>
          <a:p>
            <a:pPr>
              <a:spcBef>
                <a:spcPts val="700"/>
              </a:spcBef>
              <a:defRPr sz="3200"/>
            </a:pPr>
            <a:r>
              <a:t>Social science so far has mainly been confined to lab studies involving students or graduates who are Western, Educated, Industrialized, Rich and Democratic</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9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890">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890">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1"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Smart computer vision: </a:t>
            </a:r>
            <a:r>
              <a:rPr lang="da-DK" dirty="0" err="1" smtClean="0"/>
              <a:t>seeing</a:t>
            </a:r>
            <a:r>
              <a:rPr lang="da-DK" dirty="0" smtClean="0"/>
              <a:t> </a:t>
            </a:r>
            <a:r>
              <a:rPr lang="da-DK" dirty="0" err="1" smtClean="0"/>
              <a:t>means</a:t>
            </a:r>
            <a:r>
              <a:rPr lang="da-DK" dirty="0" smtClean="0"/>
              <a:t> </a:t>
            </a:r>
            <a:r>
              <a:rPr lang="da-DK" dirty="0" err="1" smtClean="0"/>
              <a:t>understanding</a:t>
            </a:r>
            <a:endParaRPr lang="da-DK" dirty="0"/>
          </a:p>
        </p:txBody>
      </p:sp>
      <p:sp>
        <p:nvSpPr>
          <p:cNvPr id="3" name="Slide Number Placeholder 2"/>
          <p:cNvSpPr>
            <a:spLocks noGrp="1"/>
          </p:cNvSpPr>
          <p:nvPr>
            <p:ph type="sldNum" sz="quarter" idx="2"/>
          </p:nvPr>
        </p:nvSpPr>
        <p:spPr/>
        <p:txBody>
          <a:bodyPr/>
          <a:lstStyle/>
          <a:p>
            <a:pPr>
              <a:defRPr/>
            </a:pPr>
            <a:fld id="{257202F8-BEAD-48BF-B882-5B44F5CC1005}" type="slidenum">
              <a:rPr lang="fr-FR" smtClean="0"/>
              <a:pPr>
                <a:defRPr/>
              </a:pPr>
              <a:t>3</a:t>
            </a:fld>
            <a:endParaRPr lang="fr-FR"/>
          </a:p>
        </p:txBody>
      </p:sp>
      <p:sp>
        <p:nvSpPr>
          <p:cNvPr id="4" name="TextBox 3"/>
          <p:cNvSpPr txBox="1"/>
          <p:nvPr/>
        </p:nvSpPr>
        <p:spPr>
          <a:xfrm>
            <a:off x="5000629" y="2249489"/>
            <a:ext cx="11905823" cy="646331"/>
          </a:xfrm>
          <a:prstGeom prst="rect">
            <a:avLst/>
          </a:prstGeom>
          <a:noFill/>
        </p:spPr>
        <p:txBody>
          <a:bodyPr wrap="none" rtlCol="0">
            <a:spAutoFit/>
          </a:bodyPr>
          <a:lstStyle/>
          <a:p>
            <a:pPr fontAlgn="base" hangingPunct="1">
              <a:spcBef>
                <a:spcPct val="0"/>
              </a:spcBef>
              <a:spcAft>
                <a:spcPct val="0"/>
              </a:spcAft>
            </a:pPr>
            <a:r>
              <a:rPr lang="da-DK" sz="3600" kern="1200" dirty="0" err="1">
                <a:solidFill>
                  <a:srgbClr val="000000"/>
                </a:solidFill>
                <a:latin typeface="Arial" pitchFamily="34" charset="0"/>
                <a:ea typeface="+mn-ea"/>
                <a:cs typeface="+mn-cs"/>
              </a:rPr>
              <a:t>Need</a:t>
            </a:r>
            <a:r>
              <a:rPr lang="da-DK" sz="3600" kern="1200" dirty="0">
                <a:solidFill>
                  <a:srgbClr val="000000"/>
                </a:solidFill>
                <a:latin typeface="Arial" pitchFamily="34" charset="0"/>
                <a:ea typeface="+mn-ea"/>
                <a:cs typeface="+mn-cs"/>
              </a:rPr>
              <a:t> for </a:t>
            </a:r>
            <a:r>
              <a:rPr lang="da-DK" sz="3600" kern="1200" dirty="0" err="1">
                <a:solidFill>
                  <a:srgbClr val="000000"/>
                </a:solidFill>
                <a:latin typeface="Arial" pitchFamily="34" charset="0"/>
                <a:ea typeface="+mn-ea"/>
                <a:cs typeface="+mn-cs"/>
              </a:rPr>
              <a:t>big</a:t>
            </a:r>
            <a:r>
              <a:rPr lang="da-DK" sz="3600" kern="1200" dirty="0">
                <a:solidFill>
                  <a:srgbClr val="000000"/>
                </a:solidFill>
                <a:latin typeface="Arial" pitchFamily="34" charset="0"/>
                <a:ea typeface="+mn-ea"/>
                <a:cs typeface="+mn-cs"/>
              </a:rPr>
              <a:t>-data </a:t>
            </a:r>
            <a:r>
              <a:rPr lang="da-DK" sz="3600" kern="1200" dirty="0" err="1">
                <a:solidFill>
                  <a:srgbClr val="000000"/>
                </a:solidFill>
                <a:latin typeface="Arial" pitchFamily="34" charset="0"/>
                <a:ea typeface="+mn-ea"/>
                <a:cs typeface="+mn-cs"/>
              </a:rPr>
              <a:t>training</a:t>
            </a:r>
            <a:r>
              <a:rPr lang="da-DK" sz="3600" kern="1200" dirty="0">
                <a:solidFill>
                  <a:srgbClr val="000000"/>
                </a:solidFill>
                <a:latin typeface="Arial" pitchFamily="34" charset="0"/>
                <a:ea typeface="+mn-ea"/>
                <a:cs typeface="+mn-cs"/>
              </a:rPr>
              <a:t>: </a:t>
            </a:r>
            <a:r>
              <a:rPr lang="da-DK" sz="3600" kern="1200" dirty="0" err="1">
                <a:solidFill>
                  <a:srgbClr val="000000"/>
                </a:solidFill>
                <a:latin typeface="Arial" pitchFamily="34" charset="0"/>
                <a:ea typeface="+mn-ea"/>
                <a:cs typeface="+mn-cs"/>
              </a:rPr>
              <a:t>Humans</a:t>
            </a:r>
            <a:r>
              <a:rPr lang="da-DK" sz="3600" kern="1200" dirty="0">
                <a:solidFill>
                  <a:srgbClr val="000000"/>
                </a:solidFill>
                <a:latin typeface="Arial" pitchFamily="34" charset="0"/>
                <a:ea typeface="+mn-ea"/>
                <a:cs typeface="+mn-cs"/>
              </a:rPr>
              <a:t> </a:t>
            </a:r>
            <a:r>
              <a:rPr lang="da-DK" sz="3600" kern="1200" dirty="0" err="1">
                <a:solidFill>
                  <a:srgbClr val="000000"/>
                </a:solidFill>
                <a:latin typeface="Arial" pitchFamily="34" charset="0"/>
                <a:ea typeface="+mn-ea"/>
                <a:cs typeface="+mn-cs"/>
              </a:rPr>
              <a:t>record</a:t>
            </a:r>
            <a:r>
              <a:rPr lang="da-DK" sz="3600" kern="1200" dirty="0">
                <a:solidFill>
                  <a:srgbClr val="000000"/>
                </a:solidFill>
                <a:latin typeface="Arial" pitchFamily="34" charset="0"/>
                <a:ea typeface="+mn-ea"/>
                <a:cs typeface="+mn-cs"/>
              </a:rPr>
              <a:t>  5 </a:t>
            </a:r>
            <a:r>
              <a:rPr lang="da-DK" sz="3600" kern="1200" dirty="0" err="1">
                <a:solidFill>
                  <a:srgbClr val="000000"/>
                </a:solidFill>
                <a:latin typeface="Arial" pitchFamily="34" charset="0"/>
                <a:ea typeface="+mn-ea"/>
                <a:cs typeface="+mn-cs"/>
              </a:rPr>
              <a:t>pictures</a:t>
            </a:r>
            <a:r>
              <a:rPr lang="da-DK" sz="3600" kern="1200" dirty="0">
                <a:solidFill>
                  <a:srgbClr val="000000"/>
                </a:solidFill>
                <a:latin typeface="Arial" pitchFamily="34" charset="0"/>
                <a:ea typeface="+mn-ea"/>
                <a:cs typeface="+mn-cs"/>
              </a:rPr>
              <a:t>/sec</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3855" y="3113587"/>
            <a:ext cx="1438275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0506" y="5273824"/>
            <a:ext cx="7056784" cy="3882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00112" y="5273827"/>
            <a:ext cx="6765428" cy="384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627149" y="10118200"/>
            <a:ext cx="9572966" cy="1754326"/>
          </a:xfrm>
          <a:prstGeom prst="rect">
            <a:avLst/>
          </a:prstGeom>
          <a:noFill/>
        </p:spPr>
        <p:txBody>
          <a:bodyPr wrap="square" rtlCol="0">
            <a:spAutoFit/>
          </a:bodyPr>
          <a:lstStyle/>
          <a:p>
            <a:pPr fontAlgn="base" hangingPunct="1">
              <a:spcBef>
                <a:spcPct val="0"/>
              </a:spcBef>
              <a:spcAft>
                <a:spcPct val="0"/>
              </a:spcAft>
            </a:pPr>
            <a:r>
              <a:rPr lang="da-DK" sz="3600" u="sng" kern="1200" dirty="0" err="1">
                <a:solidFill>
                  <a:srgbClr val="000000"/>
                </a:solidFill>
                <a:latin typeface="Arial" pitchFamily="34" charset="0"/>
                <a:ea typeface="+mn-ea"/>
                <a:cs typeface="+mn-cs"/>
              </a:rPr>
              <a:t>Towards</a:t>
            </a:r>
            <a:r>
              <a:rPr lang="da-DK" sz="3600" u="sng" kern="1200" dirty="0">
                <a:solidFill>
                  <a:srgbClr val="000000"/>
                </a:solidFill>
                <a:latin typeface="Arial" pitchFamily="34" charset="0"/>
                <a:ea typeface="+mn-ea"/>
                <a:cs typeface="+mn-cs"/>
              </a:rPr>
              <a:t> human </a:t>
            </a:r>
            <a:r>
              <a:rPr lang="da-DK" sz="3600" u="sng" kern="1200" dirty="0" err="1">
                <a:solidFill>
                  <a:srgbClr val="000000"/>
                </a:solidFill>
                <a:latin typeface="Arial" pitchFamily="34" charset="0"/>
                <a:ea typeface="+mn-ea"/>
                <a:cs typeface="+mn-cs"/>
              </a:rPr>
              <a:t>visual</a:t>
            </a:r>
            <a:r>
              <a:rPr lang="da-DK" sz="3600" u="sng" kern="1200" dirty="0">
                <a:solidFill>
                  <a:srgbClr val="000000"/>
                </a:solidFill>
                <a:latin typeface="Arial" pitchFamily="34" charset="0"/>
                <a:ea typeface="+mn-ea"/>
                <a:cs typeface="+mn-cs"/>
              </a:rPr>
              <a:t> </a:t>
            </a:r>
            <a:r>
              <a:rPr lang="da-DK" sz="3600" u="sng" kern="1200" dirty="0" err="1">
                <a:solidFill>
                  <a:srgbClr val="000000"/>
                </a:solidFill>
                <a:latin typeface="Arial" pitchFamily="34" charset="0"/>
                <a:ea typeface="+mn-ea"/>
                <a:cs typeface="+mn-cs"/>
              </a:rPr>
              <a:t>understanding</a:t>
            </a:r>
            <a:r>
              <a:rPr lang="da-DK" sz="3600" u="sng" kern="1200" dirty="0">
                <a:solidFill>
                  <a:srgbClr val="000000"/>
                </a:solidFill>
                <a:latin typeface="Arial" pitchFamily="34" charset="0"/>
                <a:ea typeface="+mn-ea"/>
                <a:cs typeface="+mn-cs"/>
              </a:rPr>
              <a:t>:</a:t>
            </a:r>
          </a:p>
          <a:p>
            <a:pPr fontAlgn="base" hangingPunct="1">
              <a:spcBef>
                <a:spcPct val="0"/>
              </a:spcBef>
              <a:spcAft>
                <a:spcPct val="0"/>
              </a:spcAft>
            </a:pPr>
            <a:r>
              <a:rPr lang="da-DK" sz="3600" kern="1200" dirty="0">
                <a:solidFill>
                  <a:srgbClr val="000000"/>
                </a:solidFill>
                <a:latin typeface="Arial" pitchFamily="34" charset="0"/>
                <a:ea typeface="+mn-ea"/>
                <a:cs typeface="+mn-cs"/>
              </a:rPr>
              <a:t>Computer vision + </a:t>
            </a:r>
            <a:r>
              <a:rPr lang="da-DK" sz="3600" kern="1200" dirty="0" err="1">
                <a:solidFill>
                  <a:srgbClr val="000000"/>
                </a:solidFill>
                <a:latin typeface="Arial" pitchFamily="34" charset="0"/>
                <a:ea typeface="+mn-ea"/>
                <a:cs typeface="+mn-cs"/>
              </a:rPr>
              <a:t>machine</a:t>
            </a:r>
            <a:r>
              <a:rPr lang="da-DK" sz="3600" kern="1200" dirty="0">
                <a:solidFill>
                  <a:srgbClr val="000000"/>
                </a:solidFill>
                <a:latin typeface="Arial" pitchFamily="34" charset="0"/>
                <a:ea typeface="+mn-ea"/>
                <a:cs typeface="+mn-cs"/>
              </a:rPr>
              <a:t> </a:t>
            </a:r>
            <a:r>
              <a:rPr lang="da-DK" sz="3600" kern="1200" dirty="0" err="1">
                <a:solidFill>
                  <a:srgbClr val="000000"/>
                </a:solidFill>
                <a:latin typeface="Arial" pitchFamily="34" charset="0"/>
                <a:ea typeface="+mn-ea"/>
                <a:cs typeface="+mn-cs"/>
              </a:rPr>
              <a:t>learning</a:t>
            </a:r>
            <a:r>
              <a:rPr lang="da-DK" sz="3600" kern="1200" dirty="0">
                <a:solidFill>
                  <a:srgbClr val="000000"/>
                </a:solidFill>
                <a:latin typeface="Arial" pitchFamily="34" charset="0"/>
                <a:ea typeface="+mn-ea"/>
                <a:cs typeface="+mn-cs"/>
              </a:rPr>
              <a:t> of </a:t>
            </a:r>
            <a:r>
              <a:rPr lang="da-DK" sz="3600" kern="1200" dirty="0" err="1">
                <a:solidFill>
                  <a:srgbClr val="000000"/>
                </a:solidFill>
                <a:latin typeface="Arial" pitchFamily="34" charset="0"/>
                <a:ea typeface="+mn-ea"/>
                <a:cs typeface="+mn-cs"/>
              </a:rPr>
              <a:t>language</a:t>
            </a:r>
            <a:r>
              <a:rPr lang="da-DK" sz="3600" kern="1200" dirty="0">
                <a:solidFill>
                  <a:srgbClr val="000000"/>
                </a:solidFill>
                <a:latin typeface="Arial" pitchFamily="34" charset="0"/>
                <a:ea typeface="+mn-ea"/>
                <a:cs typeface="+mn-cs"/>
              </a:rPr>
              <a:t> </a:t>
            </a:r>
            <a:r>
              <a:rPr lang="da-DK" sz="3600" kern="1200" dirty="0" err="1">
                <a:solidFill>
                  <a:srgbClr val="000000"/>
                </a:solidFill>
                <a:latin typeface="Arial" pitchFamily="34" charset="0"/>
                <a:ea typeface="+mn-ea"/>
                <a:cs typeface="+mn-cs"/>
              </a:rPr>
              <a:t>recognition</a:t>
            </a:r>
            <a:endParaRPr lang="da-DK" sz="3600" kern="1200" dirty="0">
              <a:solidFill>
                <a:srgbClr val="000000"/>
              </a:solidFill>
              <a:latin typeface="Arial" pitchFamily="34" charset="0"/>
              <a:ea typeface="+mn-ea"/>
              <a:cs typeface="+mn-cs"/>
            </a:endParaRPr>
          </a:p>
        </p:txBody>
      </p:sp>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53025" y="9839371"/>
            <a:ext cx="6323878" cy="3021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3" y="12839620"/>
            <a:ext cx="10191750"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11340825" y="6713984"/>
            <a:ext cx="1283226"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endParaRPr lang="da-DK" sz="3600" kern="1200">
              <a:solidFill>
                <a:srgbClr val="FFFFFF"/>
              </a:solidFill>
            </a:endParaRPr>
          </a:p>
        </p:txBody>
      </p:sp>
      <p:cxnSp>
        <p:nvCxnSpPr>
          <p:cNvPr id="8" name="Straight Connector 7"/>
          <p:cNvCxnSpPr/>
          <p:nvPr/>
        </p:nvCxnSpPr>
        <p:spPr>
          <a:xfrm flipV="1">
            <a:off x="3101226" y="9450291"/>
            <a:ext cx="18288000" cy="398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8473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Title 1"/>
          <p:cNvSpPr txBox="1">
            <a:spLocks noGrp="1"/>
          </p:cNvSpPr>
          <p:nvPr>
            <p:ph type="title"/>
          </p:nvPr>
        </p:nvSpPr>
        <p:spPr>
          <a:prstGeom prst="rect">
            <a:avLst/>
          </a:prstGeom>
        </p:spPr>
        <p:txBody>
          <a:bodyPr/>
          <a:lstStyle/>
          <a:p>
            <a:r>
              <a:t>The social science super collider</a:t>
            </a:r>
          </a:p>
        </p:txBody>
      </p:sp>
      <p:sp>
        <p:nvSpPr>
          <p:cNvPr id="893" name="Slide Number Placeholder 2"/>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30</a:t>
            </a:fld>
            <a:endParaRPr/>
          </a:p>
        </p:txBody>
      </p:sp>
      <p:pic>
        <p:nvPicPr>
          <p:cNvPr id="894" name="Picture 2" descr="Picture 2"/>
          <p:cNvPicPr>
            <a:picLocks noChangeAspect="1"/>
          </p:cNvPicPr>
          <p:nvPr/>
        </p:nvPicPr>
        <p:blipFill>
          <a:blip r:embed="rId3">
            <a:extLst/>
          </a:blip>
          <a:stretch>
            <a:fillRect/>
          </a:stretch>
        </p:blipFill>
        <p:spPr>
          <a:xfrm>
            <a:off x="3359150" y="1914522"/>
            <a:ext cx="17072013" cy="11775576"/>
          </a:xfrm>
          <a:prstGeom prst="rect">
            <a:avLst/>
          </a:prstGeom>
          <a:ln w="12700">
            <a:miter lim="400000"/>
          </a:ln>
        </p:spPr>
      </p:pic>
      <p:pic>
        <p:nvPicPr>
          <p:cNvPr id="895" name="Picture 6" descr="Picture 6"/>
          <p:cNvPicPr>
            <a:picLocks noChangeAspect="1"/>
          </p:cNvPicPr>
          <p:nvPr/>
        </p:nvPicPr>
        <p:blipFill>
          <a:blip r:embed="rId4">
            <a:extLst/>
          </a:blip>
          <a:stretch>
            <a:fillRect/>
          </a:stretch>
        </p:blipFill>
        <p:spPr>
          <a:xfrm>
            <a:off x="9311679" y="2430816"/>
            <a:ext cx="2583477" cy="2239015"/>
          </a:xfrm>
          <a:prstGeom prst="rect">
            <a:avLst/>
          </a:prstGeom>
          <a:ln w="12700">
            <a:miter lim="400000"/>
          </a:ln>
        </p:spPr>
      </p:pic>
      <p:pic>
        <p:nvPicPr>
          <p:cNvPr id="896" name="Picture 9" descr="Picture 9"/>
          <p:cNvPicPr>
            <a:picLocks noChangeAspect="1"/>
          </p:cNvPicPr>
          <p:nvPr/>
        </p:nvPicPr>
        <p:blipFill>
          <a:blip r:embed="rId5">
            <a:extLst/>
          </a:blip>
          <a:stretch>
            <a:fillRect/>
          </a:stretch>
        </p:blipFill>
        <p:spPr>
          <a:xfrm>
            <a:off x="12350437" y="2393505"/>
            <a:ext cx="3039013" cy="2276327"/>
          </a:xfrm>
          <a:prstGeom prst="rect">
            <a:avLst/>
          </a:prstGeom>
          <a:ln w="12700">
            <a:miter lim="400000"/>
          </a:ln>
        </p:spPr>
      </p:pic>
      <p:pic>
        <p:nvPicPr>
          <p:cNvPr id="897" name="Picture 2" descr="Picture 2"/>
          <p:cNvPicPr>
            <a:picLocks noChangeAspect="1"/>
          </p:cNvPicPr>
          <p:nvPr/>
        </p:nvPicPr>
        <p:blipFill>
          <a:blip r:embed="rId6">
            <a:extLst/>
          </a:blip>
          <a:stretch>
            <a:fillRect/>
          </a:stretch>
        </p:blipFill>
        <p:spPr>
          <a:xfrm>
            <a:off x="6680151" y="9816115"/>
            <a:ext cx="3463926" cy="3463926"/>
          </a:xfrm>
          <a:prstGeom prst="rect">
            <a:avLst/>
          </a:prstGeom>
          <a:ln w="12700">
            <a:miter lim="400000"/>
          </a:ln>
        </p:spPr>
      </p:pic>
      <p:pic>
        <p:nvPicPr>
          <p:cNvPr id="898" name="Picture 7" descr="Picture 7"/>
          <p:cNvPicPr>
            <a:picLocks noChangeAspect="1"/>
          </p:cNvPicPr>
          <p:nvPr/>
        </p:nvPicPr>
        <p:blipFill>
          <a:blip r:embed="rId7">
            <a:extLst/>
          </a:blip>
          <a:stretch>
            <a:fillRect/>
          </a:stretch>
        </p:blipFill>
        <p:spPr>
          <a:xfrm>
            <a:off x="5640339" y="5724309"/>
            <a:ext cx="5543551" cy="3295651"/>
          </a:xfrm>
          <a:prstGeom prst="rect">
            <a:avLst/>
          </a:prstGeom>
          <a:ln w="12700">
            <a:miter lim="400000"/>
          </a:ln>
        </p:spPr>
      </p:pic>
      <p:sp>
        <p:nvSpPr>
          <p:cNvPr id="899" name="Straight Arrow Connector 10"/>
          <p:cNvSpPr/>
          <p:nvPr/>
        </p:nvSpPr>
        <p:spPr>
          <a:xfrm flipV="1">
            <a:off x="5134619" y="4397312"/>
            <a:ext cx="1" cy="7607211"/>
          </a:xfrm>
          <a:prstGeom prst="line">
            <a:avLst/>
          </a:prstGeom>
          <a:ln w="73025">
            <a:solidFill>
              <a:srgbClr val="FFFFFF"/>
            </a:solidFill>
            <a:tailEnd type="triangle"/>
          </a:ln>
          <a:effectLst>
            <a:outerShdw blurRad="38100" dist="23000" dir="5400000" rotWithShape="0">
              <a:srgbClr val="000000">
                <a:alpha val="35000"/>
              </a:srgbClr>
            </a:outerShdw>
          </a:effectLst>
        </p:spPr>
        <p:txBody>
          <a:bodyPr lIns="45718" tIns="45718" rIns="45718" bIns="45718"/>
          <a:lstStyle/>
          <a:p>
            <a:pPr defTabSz="914400">
              <a:spcBef>
                <a:spcPts val="1100"/>
              </a:spcBef>
              <a:defRPr sz="4800" b="1">
                <a:solidFill>
                  <a:srgbClr val="000000"/>
                </a:solidFill>
              </a:defRPr>
            </a:pPr>
            <a:endParaRPr/>
          </a:p>
        </p:txBody>
      </p:sp>
      <p:sp>
        <p:nvSpPr>
          <p:cNvPr id="900" name="TextBox 13"/>
          <p:cNvSpPr txBox="1"/>
          <p:nvPr/>
        </p:nvSpPr>
        <p:spPr>
          <a:xfrm rot="16200000">
            <a:off x="2575551" y="6883005"/>
            <a:ext cx="3670211" cy="9296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latin typeface="Roboto Regular"/>
                <a:ea typeface="Roboto Regular"/>
                <a:cs typeface="Roboto Regular"/>
                <a:sym typeface="Roboto Regular"/>
              </a:defRPr>
            </a:lvl1pPr>
          </a:lstStyle>
          <a:p>
            <a:r>
              <a:t>Complexity</a:t>
            </a:r>
          </a:p>
        </p:txBody>
      </p:sp>
      <p:pic>
        <p:nvPicPr>
          <p:cNvPr id="901" name="Picture 17" descr="Picture 17"/>
          <p:cNvPicPr>
            <a:picLocks noChangeAspect="1"/>
          </p:cNvPicPr>
          <p:nvPr/>
        </p:nvPicPr>
        <p:blipFill>
          <a:blip r:embed="rId8">
            <a:extLst/>
          </a:blip>
          <a:stretch>
            <a:fillRect/>
          </a:stretch>
        </p:blipFill>
        <p:spPr>
          <a:xfrm>
            <a:off x="16529469" y="4965679"/>
            <a:ext cx="3763734" cy="2571465"/>
          </a:xfrm>
          <a:prstGeom prst="rect">
            <a:avLst/>
          </a:prstGeom>
          <a:ln w="12700">
            <a:miter lim="400000"/>
          </a:ln>
        </p:spPr>
      </p:pic>
      <p:pic>
        <p:nvPicPr>
          <p:cNvPr id="902" name="Picture 14" descr="Picture 14"/>
          <p:cNvPicPr>
            <a:picLocks noChangeAspect="1"/>
          </p:cNvPicPr>
          <p:nvPr/>
        </p:nvPicPr>
        <p:blipFill>
          <a:blip r:embed="rId9">
            <a:extLst/>
          </a:blip>
          <a:srcRect l="14579" r="13473" b="14563"/>
          <a:stretch>
            <a:fillRect/>
          </a:stretch>
        </p:blipFill>
        <p:spPr>
          <a:xfrm>
            <a:off x="10650238" y="9816118"/>
            <a:ext cx="5188401" cy="3464030"/>
          </a:xfrm>
          <a:prstGeom prst="rect">
            <a:avLst/>
          </a:prstGeom>
          <a:ln w="12700">
            <a:miter lim="400000"/>
          </a:ln>
        </p:spPr>
      </p:pic>
      <p:pic>
        <p:nvPicPr>
          <p:cNvPr id="903" name="Picture 16" descr="Picture 16"/>
          <p:cNvPicPr>
            <a:picLocks noChangeAspect="1"/>
          </p:cNvPicPr>
          <p:nvPr/>
        </p:nvPicPr>
        <p:blipFill>
          <a:blip r:embed="rId10">
            <a:extLst/>
          </a:blip>
          <a:stretch>
            <a:fillRect/>
          </a:stretch>
        </p:blipFill>
        <p:spPr>
          <a:xfrm>
            <a:off x="13175683" y="6587485"/>
            <a:ext cx="3241115" cy="242965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9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89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89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90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5" nodeType="clickEffect">
                                  <p:stCondLst>
                                    <p:cond delay="0"/>
                                  </p:stCondLst>
                                  <p:iterate>
                                    <p:tmAbs val="0"/>
                                  </p:iterate>
                                  <p:childTnLst>
                                    <p:set>
                                      <p:cBhvr>
                                        <p:cTn id="19" fill="hold"/>
                                        <p:tgtEl>
                                          <p:spTgt spid="902"/>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6" nodeType="afterEffect">
                                  <p:stCondLst>
                                    <p:cond delay="0"/>
                                  </p:stCondLst>
                                  <p:iterate>
                                    <p:tmAbs val="0"/>
                                  </p:iterate>
                                  <p:childTnLst>
                                    <p:set>
                                      <p:cBhvr>
                                        <p:cTn id="22" fill="hold"/>
                                        <p:tgtEl>
                                          <p:spTgt spid="903"/>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7" nodeType="afterEffect">
                                  <p:stCondLst>
                                    <p:cond delay="0"/>
                                  </p:stCondLst>
                                  <p:iterate>
                                    <p:tmAbs val="0"/>
                                  </p:iterate>
                                  <p:childTnLst>
                                    <p:set>
                                      <p:cBhvr>
                                        <p:cTn id="25" fill="hold"/>
                                        <p:tgtEl>
                                          <p:spTgt spid="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 grpId="1" animBg="1" advAuto="0"/>
      <p:bldP spid="898" grpId="2" animBg="1" advAuto="0"/>
      <p:bldP spid="899" grpId="3" animBg="1" advAuto="0"/>
      <p:bldP spid="900" grpId="4" animBg="1" advAuto="0"/>
      <p:bldP spid="901" grpId="7" animBg="1" advAuto="0"/>
      <p:bldP spid="902" grpId="5" animBg="1" advAuto="0"/>
      <p:bldP spid="903" grpId="6"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Rectangle 2052"/>
          <p:cNvSpPr/>
          <p:nvPr/>
        </p:nvSpPr>
        <p:spPr>
          <a:xfrm>
            <a:off x="3048000" y="1714500"/>
            <a:ext cx="18288000" cy="10287000"/>
          </a:xfrm>
          <a:prstGeom prst="rect">
            <a:avLst/>
          </a:prstGeom>
          <a:solidFill>
            <a:srgbClr val="FFFFFF"/>
          </a:solidFill>
          <a:ln w="12700">
            <a:miter lim="400000"/>
          </a:ln>
        </p:spPr>
        <p:txBody>
          <a:bodyPr lIns="71435" tIns="71435" rIns="71435" bIns="71435"/>
          <a:lstStyle/>
          <a:p>
            <a:pPr defTabSz="914400">
              <a:spcBef>
                <a:spcPts val="1100"/>
              </a:spcBef>
              <a:defRPr sz="4800" b="1">
                <a:solidFill>
                  <a:srgbClr val="000000"/>
                </a:solidFill>
                <a:latin typeface="+mj-lt"/>
                <a:ea typeface="+mj-ea"/>
                <a:cs typeface="+mj-cs"/>
                <a:sym typeface="Helvetica Neue"/>
              </a:defRPr>
            </a:pPr>
            <a:endParaRPr/>
          </a:p>
        </p:txBody>
      </p:sp>
      <p:pic>
        <p:nvPicPr>
          <p:cNvPr id="908" name="Picture 2" descr="Picture 2"/>
          <p:cNvPicPr>
            <a:picLocks noChangeAspect="1"/>
          </p:cNvPicPr>
          <p:nvPr/>
        </p:nvPicPr>
        <p:blipFill>
          <a:blip r:embed="rId3">
            <a:extLst/>
          </a:blip>
          <a:srcRect r="12323" b="9091"/>
          <a:stretch>
            <a:fillRect/>
          </a:stretch>
        </p:blipFill>
        <p:spPr>
          <a:xfrm>
            <a:off x="35" y="15"/>
            <a:ext cx="24383966" cy="13715986"/>
          </a:xfrm>
          <a:prstGeom prst="rect">
            <a:avLst/>
          </a:prstGeom>
          <a:ln w="12700">
            <a:miter lim="400000"/>
          </a:ln>
        </p:spPr>
      </p:pic>
      <p:sp>
        <p:nvSpPr>
          <p:cNvPr id="909" name="Rectangle 70"/>
          <p:cNvSpPr/>
          <p:nvPr/>
        </p:nvSpPr>
        <p:spPr>
          <a:xfrm>
            <a:off x="3553328" y="2196268"/>
            <a:ext cx="8603387" cy="8845116"/>
          </a:xfrm>
          <a:prstGeom prst="rect">
            <a:avLst/>
          </a:prstGeom>
          <a:solidFill>
            <a:srgbClr val="535353">
              <a:alpha val="90290"/>
            </a:srgbClr>
          </a:solidFill>
          <a:ln w="127000" cap="sq">
            <a:solidFill>
              <a:srgbClr val="FFFFFF">
                <a:alpha val="90290"/>
              </a:srgbClr>
            </a:solidFill>
          </a:ln>
          <a:extLst>
            <a:ext uri="{C572A759-6A51-4108-AA02-DFA0A04FC94B}">
              <ma14:wrappingTextBoxFlag xmlns="" xmlns:ma14="http://schemas.microsoft.com/office/mac/drawingml/2011/main" val="1"/>
            </a:ext>
          </a:extLst>
        </p:spPr>
        <p:txBody>
          <a:bodyPr lIns="71435" tIns="71435" rIns="71435" bIns="71435"/>
          <a:lstStyle/>
          <a:p>
            <a:pPr algn="ctr" defTabSz="457200">
              <a:defRPr sz="6000">
                <a:latin typeface="Roboto Bold"/>
                <a:ea typeface="Roboto Bold"/>
                <a:cs typeface="Roboto Bold"/>
                <a:sym typeface="Roboto Bold"/>
              </a:defRPr>
            </a:pPr>
            <a:r>
              <a:t/>
            </a:r>
            <a:br/>
            <a:r>
              <a:t>Virtual world </a:t>
            </a:r>
            <a:br/>
            <a:r>
              <a:t>simulator</a:t>
            </a:r>
          </a:p>
        </p:txBody>
      </p:sp>
      <p:sp>
        <p:nvSpPr>
          <p:cNvPr id="910" name="Content Placeholder 3"/>
          <p:cNvSpPr txBox="1">
            <a:spLocks noGrp="1"/>
          </p:cNvSpPr>
          <p:nvPr>
            <p:ph type="body" sz="quarter" idx="1"/>
          </p:nvPr>
        </p:nvSpPr>
        <p:spPr>
          <a:xfrm>
            <a:off x="3928403" y="5809789"/>
            <a:ext cx="7853237" cy="5659517"/>
          </a:xfrm>
          <a:prstGeom prst="rect">
            <a:avLst/>
          </a:prstGeom>
        </p:spPr>
        <p:txBody>
          <a:bodyPr lIns="68580" tIns="68580" rIns="68580" bIns="68580"/>
          <a:lstStyle/>
          <a:p>
            <a:pPr>
              <a:spcBef>
                <a:spcPts val="700"/>
              </a:spcBef>
              <a:defRPr sz="3300"/>
            </a:pPr>
            <a:r>
              <a:t>What are the effects of different policies on </a:t>
            </a:r>
            <a:r>
              <a:rPr>
                <a:latin typeface="Roboto Bold"/>
                <a:ea typeface="Roboto Bold"/>
                <a:cs typeface="Roboto Bold"/>
                <a:sym typeface="Roboto Bold"/>
              </a:rPr>
              <a:t>economic inequality</a:t>
            </a:r>
            <a:r>
              <a:t>?</a:t>
            </a:r>
            <a:endParaRPr sz="5100"/>
          </a:p>
          <a:p>
            <a:pPr>
              <a:spcBef>
                <a:spcPts val="700"/>
              </a:spcBef>
              <a:defRPr sz="3300"/>
            </a:pPr>
            <a:r>
              <a:t>What are the causal effects of American vs. Danish </a:t>
            </a:r>
            <a:r>
              <a:rPr>
                <a:latin typeface="Roboto Bold"/>
                <a:ea typeface="Roboto Bold"/>
                <a:cs typeface="Roboto Bold"/>
                <a:sym typeface="Roboto Bold"/>
              </a:rPr>
              <a:t>systems of government</a:t>
            </a:r>
            <a:r>
              <a:t> on a given population?</a:t>
            </a:r>
            <a:endParaRPr sz="5100"/>
          </a:p>
          <a:p>
            <a:pPr>
              <a:spcBef>
                <a:spcPts val="700"/>
              </a:spcBef>
              <a:defRPr sz="3300"/>
            </a:pPr>
            <a:r>
              <a:t>Do the </a:t>
            </a:r>
            <a:r>
              <a:rPr>
                <a:latin typeface="Roboto Bold"/>
                <a:ea typeface="Roboto Bold"/>
                <a:cs typeface="Roboto Bold"/>
                <a:sym typeface="Roboto Bold"/>
              </a:rPr>
              <a:t>macroeconomic policies </a:t>
            </a:r>
            <a:r>
              <a:t>enacted by central banks (e.g. ECB, Federal Reserve) actually work as intended?</a:t>
            </a: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A suite of citizen science games"/>
          <p:cNvSpPr txBox="1">
            <a:spLocks noGrp="1"/>
          </p:cNvSpPr>
          <p:nvPr>
            <p:ph type="title"/>
          </p:nvPr>
        </p:nvSpPr>
        <p:spPr>
          <a:xfrm>
            <a:off x="4387453" y="357185"/>
            <a:ext cx="15609094" cy="1651003"/>
          </a:xfrm>
          <a:prstGeom prst="rect">
            <a:avLst/>
          </a:prstGeom>
        </p:spPr>
        <p:txBody>
          <a:bodyPr/>
          <a:lstStyle>
            <a:lvl1pPr>
              <a:defRPr sz="7200"/>
            </a:lvl1pPr>
          </a:lstStyle>
          <a:p>
            <a:r>
              <a:t>The first super collider games</a:t>
            </a:r>
          </a:p>
        </p:txBody>
      </p:sp>
      <p:sp>
        <p:nvSpPr>
          <p:cNvPr id="1111" name="TextBox 2"/>
          <p:cNvSpPr txBox="1"/>
          <p:nvPr/>
        </p:nvSpPr>
        <p:spPr>
          <a:xfrm>
            <a:off x="4376465" y="1778941"/>
            <a:ext cx="19064459" cy="9296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a:latin typeface="Roboto Medium"/>
                <a:ea typeface="Roboto Medium"/>
                <a:cs typeface="Roboto Medium"/>
                <a:sym typeface="Roboto Medium"/>
              </a:defRPr>
            </a:pPr>
            <a:r>
              <a:t>Can we understand creativity/innovation? </a:t>
            </a:r>
          </a:p>
        </p:txBody>
      </p:sp>
      <p:sp>
        <p:nvSpPr>
          <p:cNvPr id="1112" name="Collaborative search"/>
          <p:cNvSpPr txBox="1"/>
          <p:nvPr/>
        </p:nvSpPr>
        <p:spPr>
          <a:xfrm>
            <a:off x="9426002" y="6693882"/>
            <a:ext cx="4343032" cy="676273"/>
          </a:xfrm>
          <a:prstGeom prst="rect">
            <a:avLst/>
          </a:prstGeom>
          <a:ln w="12700">
            <a:miter lim="400000"/>
          </a:ln>
          <a:extLst>
            <a:ext uri="{C572A759-6A51-4108-AA02-DFA0A04FC94B}">
              <ma14:wrappingTextBoxFlag xmlns="" xmlns:ma14="http://schemas.microsoft.com/office/mac/drawingml/2011/main" val="1"/>
            </a:ext>
          </a:extLst>
        </p:spPr>
        <p:txBody>
          <a:bodyPr lIns="71435" tIns="71435" rIns="71435" bIns="71435" anchor="ctr">
            <a:spAutoFit/>
          </a:bodyPr>
          <a:lstStyle>
            <a:lvl1pPr algn="ctr">
              <a:defRPr sz="3600">
                <a:latin typeface="Roboto Medium"/>
                <a:ea typeface="Roboto Medium"/>
                <a:cs typeface="Roboto Medium"/>
                <a:sym typeface="Roboto Medium"/>
              </a:defRPr>
            </a:lvl1pPr>
          </a:lstStyle>
          <a:p>
            <a:r>
              <a:t>Collaborative search</a:t>
            </a:r>
          </a:p>
        </p:txBody>
      </p:sp>
      <p:sp>
        <p:nvSpPr>
          <p:cNvPr id="1113" name="Game theory / Behavioral econ"/>
          <p:cNvSpPr txBox="1"/>
          <p:nvPr/>
        </p:nvSpPr>
        <p:spPr>
          <a:xfrm>
            <a:off x="9562047" y="11673739"/>
            <a:ext cx="4070942" cy="1209673"/>
          </a:xfrm>
          <a:prstGeom prst="rect">
            <a:avLst/>
          </a:prstGeom>
          <a:ln w="12700">
            <a:miter lim="400000"/>
          </a:ln>
          <a:extLst>
            <a:ext uri="{C572A759-6A51-4108-AA02-DFA0A04FC94B}">
              <ma14:wrappingTextBoxFlag xmlns="" xmlns:ma14="http://schemas.microsoft.com/office/mac/drawingml/2011/main" val="1"/>
            </a:ext>
          </a:extLst>
        </p:spPr>
        <p:txBody>
          <a:bodyPr lIns="71435" tIns="71435" rIns="71435" bIns="71435" anchor="ctr">
            <a:spAutoFit/>
          </a:bodyPr>
          <a:lstStyle>
            <a:lvl1pPr algn="ctr">
              <a:defRPr sz="3600">
                <a:latin typeface="Roboto Medium"/>
                <a:ea typeface="Roboto Medium"/>
                <a:cs typeface="Roboto Medium"/>
                <a:sym typeface="Roboto Medium"/>
              </a:defRPr>
            </a:lvl1pPr>
          </a:lstStyle>
          <a:p>
            <a:r>
              <a:t>Game theory / Behavioral econ</a:t>
            </a:r>
          </a:p>
        </p:txBody>
      </p:sp>
      <p:sp>
        <p:nvSpPr>
          <p:cNvPr id="1114" name="Gamified cognitive profiling"/>
          <p:cNvSpPr txBox="1"/>
          <p:nvPr/>
        </p:nvSpPr>
        <p:spPr>
          <a:xfrm>
            <a:off x="16195707" y="11473870"/>
            <a:ext cx="4070942" cy="1209673"/>
          </a:xfrm>
          <a:prstGeom prst="rect">
            <a:avLst/>
          </a:prstGeom>
          <a:ln w="12700">
            <a:miter lim="400000"/>
          </a:ln>
          <a:extLst>
            <a:ext uri="{C572A759-6A51-4108-AA02-DFA0A04FC94B}">
              <ma14:wrappingTextBoxFlag xmlns="" xmlns:ma14="http://schemas.microsoft.com/office/mac/drawingml/2011/main" val="1"/>
            </a:ext>
          </a:extLst>
        </p:spPr>
        <p:txBody>
          <a:bodyPr lIns="71435" tIns="71435" rIns="71435" bIns="71435" anchor="ctr">
            <a:spAutoFit/>
          </a:bodyPr>
          <a:lstStyle>
            <a:lvl1pPr algn="ctr">
              <a:defRPr sz="3600">
                <a:latin typeface="Roboto Medium"/>
                <a:ea typeface="Roboto Medium"/>
                <a:cs typeface="Roboto Medium"/>
                <a:sym typeface="Roboto Medium"/>
              </a:defRPr>
            </a:lvl1pPr>
          </a:lstStyle>
          <a:p>
            <a:r>
              <a:t>Gamified cognitive profiling</a:t>
            </a:r>
          </a:p>
        </p:txBody>
      </p:sp>
      <p:sp>
        <p:nvSpPr>
          <p:cNvPr id="1115" name="Collaborative construction"/>
          <p:cNvSpPr txBox="1"/>
          <p:nvPr/>
        </p:nvSpPr>
        <p:spPr>
          <a:xfrm>
            <a:off x="3379968" y="11673739"/>
            <a:ext cx="4070942" cy="1209673"/>
          </a:xfrm>
          <a:prstGeom prst="rect">
            <a:avLst/>
          </a:prstGeom>
          <a:ln w="12700">
            <a:miter lim="400000"/>
          </a:ln>
          <a:extLst>
            <a:ext uri="{C572A759-6A51-4108-AA02-DFA0A04FC94B}">
              <ma14:wrappingTextBoxFlag xmlns="" xmlns:ma14="http://schemas.microsoft.com/office/mac/drawingml/2011/main" val="1"/>
            </a:ext>
          </a:extLst>
        </p:spPr>
        <p:txBody>
          <a:bodyPr lIns="71435" tIns="71435" rIns="71435" bIns="71435" anchor="ctr">
            <a:spAutoFit/>
          </a:bodyPr>
          <a:lstStyle>
            <a:lvl1pPr algn="ctr">
              <a:defRPr sz="3600">
                <a:latin typeface="Roboto Medium"/>
                <a:ea typeface="Roboto Medium"/>
                <a:cs typeface="Roboto Medium"/>
                <a:sym typeface="Roboto Medium"/>
              </a:defRPr>
            </a:lvl1pPr>
          </a:lstStyle>
          <a:p>
            <a:r>
              <a:t>Collaborative construction</a:t>
            </a:r>
          </a:p>
        </p:txBody>
      </p:sp>
      <p:sp>
        <p:nvSpPr>
          <p:cNvPr id="1116" name="Q. Minds: learning"/>
          <p:cNvSpPr txBox="1"/>
          <p:nvPr/>
        </p:nvSpPr>
        <p:spPr>
          <a:xfrm>
            <a:off x="16195707" y="6879162"/>
            <a:ext cx="4070942" cy="676273"/>
          </a:xfrm>
          <a:prstGeom prst="rect">
            <a:avLst/>
          </a:prstGeom>
          <a:ln w="12700">
            <a:miter lim="400000"/>
          </a:ln>
          <a:extLst>
            <a:ext uri="{C572A759-6A51-4108-AA02-DFA0A04FC94B}">
              <ma14:wrappingTextBoxFlag xmlns="" xmlns:ma14="http://schemas.microsoft.com/office/mac/drawingml/2011/main" val="1"/>
            </a:ext>
          </a:extLst>
        </p:spPr>
        <p:txBody>
          <a:bodyPr lIns="71435" tIns="71435" rIns="71435" bIns="71435" anchor="ctr">
            <a:spAutoFit/>
          </a:bodyPr>
          <a:lstStyle>
            <a:lvl1pPr algn="ctr">
              <a:defRPr sz="3600">
                <a:latin typeface="Roboto Medium"/>
                <a:ea typeface="Roboto Medium"/>
                <a:cs typeface="Roboto Medium"/>
                <a:sym typeface="Roboto Medium"/>
              </a:defRPr>
            </a:lvl1pPr>
          </a:lstStyle>
          <a:p>
            <a:r>
              <a:t>Q. Minds: learning</a:t>
            </a:r>
          </a:p>
        </p:txBody>
      </p:sp>
      <p:pic>
        <p:nvPicPr>
          <p:cNvPr id="1117" name="Picture 17" descr="Picture 17"/>
          <p:cNvPicPr>
            <a:picLocks noChangeAspect="1"/>
          </p:cNvPicPr>
          <p:nvPr/>
        </p:nvPicPr>
        <p:blipFill>
          <a:blip r:embed="rId9">
            <a:extLst/>
          </a:blip>
          <a:srcRect l="14579" r="13473" b="14561"/>
          <a:stretch>
            <a:fillRect/>
          </a:stretch>
        </p:blipFill>
        <p:spPr>
          <a:xfrm>
            <a:off x="2933381" y="3033732"/>
            <a:ext cx="4964221" cy="3314356"/>
          </a:xfrm>
          <a:prstGeom prst="rect">
            <a:avLst/>
          </a:prstGeom>
          <a:ln w="12700">
            <a:miter lim="400000"/>
          </a:ln>
        </p:spPr>
      </p:pic>
      <p:sp>
        <p:nvSpPr>
          <p:cNvPr id="1118" name="Individual strategy selection"/>
          <p:cNvSpPr txBox="1"/>
          <p:nvPr/>
        </p:nvSpPr>
        <p:spPr>
          <a:xfrm>
            <a:off x="3379968" y="6427181"/>
            <a:ext cx="4070942" cy="1209673"/>
          </a:xfrm>
          <a:prstGeom prst="rect">
            <a:avLst/>
          </a:prstGeom>
          <a:ln w="12700">
            <a:miter lim="400000"/>
          </a:ln>
          <a:extLst>
            <a:ext uri="{C572A759-6A51-4108-AA02-DFA0A04FC94B}">
              <ma14:wrappingTextBoxFlag xmlns="" xmlns:ma14="http://schemas.microsoft.com/office/mac/drawingml/2011/main" val="1"/>
            </a:ext>
          </a:extLst>
        </p:spPr>
        <p:txBody>
          <a:bodyPr lIns="71435" tIns="71435" rIns="71435" bIns="71435" anchor="ctr">
            <a:spAutoFit/>
          </a:bodyPr>
          <a:lstStyle>
            <a:lvl1pPr algn="ctr">
              <a:defRPr sz="3600">
                <a:latin typeface="Roboto Medium"/>
                <a:ea typeface="Roboto Medium"/>
                <a:cs typeface="Roboto Medium"/>
                <a:sym typeface="Roboto Medium"/>
              </a:defRPr>
            </a:lvl1pPr>
          </a:lstStyle>
          <a:p>
            <a:r>
              <a:t>Individual strategy selection</a:t>
            </a:r>
          </a:p>
        </p:txBody>
      </p:sp>
      <p:pic>
        <p:nvPicPr>
          <p:cNvPr id="1120" name="Picture 2" descr="Picture 2"/>
          <p:cNvPicPr>
            <a:picLocks noChangeAspect="1"/>
          </p:cNvPicPr>
          <p:nvPr/>
        </p:nvPicPr>
        <p:blipFill>
          <a:blip r:embed="rId10">
            <a:extLst/>
          </a:blip>
          <a:stretch>
            <a:fillRect/>
          </a:stretch>
        </p:blipFill>
        <p:spPr>
          <a:xfrm>
            <a:off x="15929581" y="3033732"/>
            <a:ext cx="4603197" cy="3314306"/>
          </a:xfrm>
          <a:prstGeom prst="rect">
            <a:avLst/>
          </a:prstGeom>
          <a:ln w="12700">
            <a:miter lim="400000"/>
          </a:ln>
        </p:spPr>
      </p:pic>
      <p:pic>
        <p:nvPicPr>
          <p:cNvPr id="1122" name="Picture 36" descr="Picture 36"/>
          <p:cNvPicPr>
            <a:picLocks noChangeAspect="1"/>
          </p:cNvPicPr>
          <p:nvPr/>
        </p:nvPicPr>
        <p:blipFill>
          <a:blip r:embed="rId11">
            <a:extLst/>
          </a:blip>
          <a:stretch>
            <a:fillRect/>
          </a:stretch>
        </p:blipFill>
        <p:spPr>
          <a:xfrm>
            <a:off x="8955640" y="8168275"/>
            <a:ext cx="5283756" cy="2974046"/>
          </a:xfrm>
          <a:prstGeom prst="rect">
            <a:avLst/>
          </a:prstGeom>
          <a:ln w="12700">
            <a:miter lim="400000"/>
          </a:ln>
        </p:spPr>
      </p:pic>
      <p:pic>
        <p:nvPicPr>
          <p:cNvPr id="16" name="crystal-crop-fever-1.0">
            <a:hlinkClick r:id="" action="ppaction://media"/>
          </p:cNvPr>
          <p:cNvPicPr>
            <a:picLocks noChangeAspect="1"/>
          </p:cNvPicPr>
          <p:nvPr>
            <a:videoFile r:link="rId1"/>
            <p:extLst>
              <p:ext uri="{DAA4B4D4-6D71-4841-9C94-3DE7FCFB9230}">
                <p14:media xmlns:p14="http://schemas.microsoft.com/office/powerpoint/2010/main" r:link="rId2">
                  <p14:trim st="192410"/>
                </p14:media>
              </p:ext>
            </p:extLst>
          </p:nvPr>
        </p:nvPicPr>
        <p:blipFill>
          <a:blip r:embed="rId12"/>
          <a:stretch>
            <a:fillRect/>
          </a:stretch>
        </p:blipFill>
        <p:spPr>
          <a:xfrm>
            <a:off x="9260465" y="2992112"/>
            <a:ext cx="4508569" cy="3355926"/>
          </a:xfrm>
          <a:prstGeom prst="rect">
            <a:avLst/>
          </a:prstGeom>
        </p:spPr>
      </p:pic>
      <p:pic>
        <p:nvPicPr>
          <p:cNvPr id="17" name="LEGO-15-09-SplitScreen + Delivery.mp4">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13"/>
          <a:stretch>
            <a:fillRect/>
          </a:stretch>
        </p:blipFill>
        <p:spPr>
          <a:xfrm>
            <a:off x="2479833" y="8168275"/>
            <a:ext cx="5933669" cy="2974046"/>
          </a:xfrm>
          <a:prstGeom prst="rect">
            <a:avLst/>
          </a:prstGeom>
        </p:spPr>
      </p:pic>
      <p:pic>
        <p:nvPicPr>
          <p:cNvPr id="18" name="Skill-Lab-trailer-V1.2">
            <a:hlinkClick r:id="" action="ppaction://media"/>
          </p:cNvPr>
          <p:cNvPicPr>
            <a:picLocks noChangeAspect="1"/>
          </p:cNvPicPr>
          <p:nvPr>
            <a:videoFile r:link="rId6"/>
            <p:extLst>
              <p:ext uri="{DAA4B4D4-6D71-4841-9C94-3DE7FCFB9230}">
                <p14:media xmlns:p14="http://schemas.microsoft.com/office/powerpoint/2010/main" r:link="rId5"/>
              </p:ext>
            </p:extLst>
          </p:nvPr>
        </p:nvPicPr>
        <p:blipFill>
          <a:blip r:embed="rId14"/>
          <a:stretch>
            <a:fillRect/>
          </a:stretch>
        </p:blipFill>
        <p:spPr>
          <a:xfrm>
            <a:off x="15620617" y="8168275"/>
            <a:ext cx="5287191" cy="2974046"/>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6"/>
                </p:tgtEl>
              </p:cMediaNode>
            </p:video>
            <p:video>
              <p:cMediaNode vol="80000">
                <p:cTn id="16" fill="hold" display="0">
                  <p:stCondLst>
                    <p:cond delay="indefinite"/>
                  </p:stCondLst>
                </p:cTn>
                <p:tgtEl>
                  <p:spTgt spid="17"/>
                </p:tgtEl>
              </p:cMediaNode>
            </p:video>
            <p:video>
              <p:cMediaNode vol="80000">
                <p:cTn id="17" fill="hold" display="0">
                  <p:stCondLst>
                    <p:cond delay="indefinite"/>
                  </p:stCondLst>
                </p:cTn>
                <p:tgtEl>
                  <p:spTgt spid="18"/>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itle 1"/>
          <p:cNvSpPr txBox="1">
            <a:spLocks noGrp="1"/>
          </p:cNvSpPr>
          <p:nvPr>
            <p:ph type="title"/>
          </p:nvPr>
        </p:nvSpPr>
        <p:spPr>
          <a:prstGeom prst="rect">
            <a:avLst/>
          </a:prstGeom>
        </p:spPr>
        <p:txBody>
          <a:bodyPr/>
          <a:lstStyle/>
          <a:p>
            <a:r>
              <a:t>Quantum Minds: Predicting future learning</a:t>
            </a:r>
          </a:p>
        </p:txBody>
      </p:sp>
      <p:pic>
        <p:nvPicPr>
          <p:cNvPr id="848" name="Picture 2" descr="Picture 2"/>
          <p:cNvPicPr>
            <a:picLocks noChangeAspect="1"/>
          </p:cNvPicPr>
          <p:nvPr/>
        </p:nvPicPr>
        <p:blipFill>
          <a:blip r:embed="rId3">
            <a:extLst/>
          </a:blip>
          <a:stretch>
            <a:fillRect/>
          </a:stretch>
        </p:blipFill>
        <p:spPr>
          <a:xfrm>
            <a:off x="2822418" y="3920338"/>
            <a:ext cx="10346491" cy="7449480"/>
          </a:xfrm>
          <a:prstGeom prst="rect">
            <a:avLst/>
          </a:prstGeom>
          <a:ln w="12700">
            <a:miter lim="400000"/>
          </a:ln>
        </p:spPr>
      </p:pic>
      <p:pic>
        <p:nvPicPr>
          <p:cNvPr id="849" name="Picture 3" descr="Picture 3"/>
          <p:cNvPicPr>
            <a:picLocks noChangeAspect="1"/>
          </p:cNvPicPr>
          <p:nvPr/>
        </p:nvPicPr>
        <p:blipFill>
          <a:blip r:embed="rId4">
            <a:extLst/>
          </a:blip>
          <a:stretch>
            <a:fillRect/>
          </a:stretch>
        </p:blipFill>
        <p:spPr>
          <a:xfrm>
            <a:off x="13492837" y="3878011"/>
            <a:ext cx="6077420" cy="3038710"/>
          </a:xfrm>
          <a:prstGeom prst="rect">
            <a:avLst/>
          </a:prstGeom>
          <a:ln w="12700">
            <a:miter lim="400000"/>
          </a:ln>
        </p:spPr>
      </p:pic>
      <p:pic>
        <p:nvPicPr>
          <p:cNvPr id="850" name="Picture 6" descr="Picture 6"/>
          <p:cNvPicPr>
            <a:picLocks noChangeAspect="1"/>
          </p:cNvPicPr>
          <p:nvPr/>
        </p:nvPicPr>
        <p:blipFill>
          <a:blip r:embed="rId5">
            <a:extLst/>
          </a:blip>
          <a:stretch>
            <a:fillRect/>
          </a:stretch>
        </p:blipFill>
        <p:spPr>
          <a:xfrm>
            <a:off x="13502597" y="7172592"/>
            <a:ext cx="6057901" cy="4249573"/>
          </a:xfrm>
          <a:prstGeom prst="rect">
            <a:avLst/>
          </a:prstGeom>
          <a:ln w="12700">
            <a:miter lim="400000"/>
          </a:ln>
        </p:spPr>
      </p:pic>
      <p:sp>
        <p:nvSpPr>
          <p:cNvPr id="853" name="Connection Line"/>
          <p:cNvSpPr/>
          <p:nvPr/>
        </p:nvSpPr>
        <p:spPr>
          <a:xfrm>
            <a:off x="10129397" y="10594861"/>
            <a:ext cx="4648664" cy="1688626"/>
          </a:xfrm>
          <a:custGeom>
            <a:avLst/>
            <a:gdLst/>
            <a:ahLst/>
            <a:cxnLst>
              <a:cxn ang="0">
                <a:pos x="wd2" y="hd2"/>
              </a:cxn>
              <a:cxn ang="5400000">
                <a:pos x="wd2" y="hd2"/>
              </a:cxn>
              <a:cxn ang="10800000">
                <a:pos x="wd2" y="hd2"/>
              </a:cxn>
              <a:cxn ang="16200000">
                <a:pos x="wd2" y="hd2"/>
              </a:cxn>
            </a:cxnLst>
            <a:rect l="0" t="0" r="r" b="b"/>
            <a:pathLst>
              <a:path w="21600" h="16232" extrusionOk="0">
                <a:moveTo>
                  <a:pt x="21600" y="0"/>
                </a:moveTo>
                <a:cubicBezTo>
                  <a:pt x="15460" y="20676"/>
                  <a:pt x="8260" y="21600"/>
                  <a:pt x="0" y="2773"/>
                </a:cubicBezTo>
              </a:path>
            </a:pathLst>
          </a:custGeom>
          <a:ln w="228600">
            <a:solidFill>
              <a:schemeClr val="accent4">
                <a:satOff val="-5343"/>
                <a:lumOff val="25686"/>
              </a:schemeClr>
            </a:solidFill>
            <a:headEnd type="triangle"/>
          </a:ln>
        </p:spPr>
        <p:txBody>
          <a:bodyPr/>
          <a:lstStyle/>
          <a:p>
            <a:endParaRPr/>
          </a:p>
        </p:txBody>
      </p:sp>
      <p:sp>
        <p:nvSpPr>
          <p:cNvPr id="854" name="Connection Line"/>
          <p:cNvSpPr/>
          <p:nvPr/>
        </p:nvSpPr>
        <p:spPr>
          <a:xfrm>
            <a:off x="9909985" y="2825678"/>
            <a:ext cx="4648664" cy="1688626"/>
          </a:xfrm>
          <a:custGeom>
            <a:avLst/>
            <a:gdLst/>
            <a:ahLst/>
            <a:cxnLst>
              <a:cxn ang="0">
                <a:pos x="wd2" y="hd2"/>
              </a:cxn>
              <a:cxn ang="5400000">
                <a:pos x="wd2" y="hd2"/>
              </a:cxn>
              <a:cxn ang="10800000">
                <a:pos x="wd2" y="hd2"/>
              </a:cxn>
              <a:cxn ang="16200000">
                <a:pos x="wd2" y="hd2"/>
              </a:cxn>
            </a:cxnLst>
            <a:rect l="0" t="0" r="r" b="b"/>
            <a:pathLst>
              <a:path w="21600" h="16232" extrusionOk="0">
                <a:moveTo>
                  <a:pt x="21600" y="16232"/>
                </a:moveTo>
                <a:cubicBezTo>
                  <a:pt x="15460" y="-4444"/>
                  <a:pt x="8260" y="-5368"/>
                  <a:pt x="0" y="13459"/>
                </a:cubicBezTo>
              </a:path>
            </a:pathLst>
          </a:custGeom>
          <a:ln w="228600">
            <a:solidFill>
              <a:schemeClr val="accent4">
                <a:satOff val="-5343"/>
                <a:lumOff val="25686"/>
              </a:schemeClr>
            </a:solidFill>
            <a:headEnd type="triangle"/>
          </a:ln>
        </p:spPr>
        <p:txBody>
          <a:bodyPr/>
          <a:lstStyle/>
          <a:p>
            <a:endParaRP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Title 1"/>
          <p:cNvSpPr txBox="1"/>
          <p:nvPr/>
        </p:nvSpPr>
        <p:spPr>
          <a:xfrm>
            <a:off x="3047141" y="245109"/>
            <a:ext cx="18288001" cy="1135381"/>
          </a:xfrm>
          <a:prstGeom prst="rect">
            <a:avLst/>
          </a:prstGeom>
          <a:ln w="12700">
            <a:miter lim="400000"/>
          </a:ln>
          <a:extLst>
            <a:ext uri="{C572A759-6A51-4108-AA02-DFA0A04FC94B}">
              <ma14:wrappingTextBoxFlag xmlns="" xmlns:ma14="http://schemas.microsoft.com/office/mac/drawingml/2011/main" val="1"/>
            </a:ext>
          </a:extLst>
        </p:spPr>
        <p:txBody>
          <a:bodyPr tIns="91439" bIns="91439" anchor="ctr">
            <a:spAutoFit/>
          </a:bodyPr>
          <a:lstStyle/>
          <a:p>
            <a:pPr algn="ctr" defTabSz="914400">
              <a:defRPr sz="6400">
                <a:latin typeface="Roboto Bold"/>
                <a:ea typeface="Roboto Bold"/>
                <a:cs typeface="Roboto Bold"/>
                <a:sym typeface="Roboto Bold"/>
              </a:defRPr>
            </a:pPr>
            <a:r>
              <a:t>Quantum Minds: Predicting future learning</a:t>
            </a:r>
          </a:p>
        </p:txBody>
      </p:sp>
      <p:pic>
        <p:nvPicPr>
          <p:cNvPr id="858" name="Picture 2" descr="Picture 2"/>
          <p:cNvPicPr>
            <a:picLocks noChangeAspect="1"/>
          </p:cNvPicPr>
          <p:nvPr/>
        </p:nvPicPr>
        <p:blipFill>
          <a:blip r:embed="rId5">
            <a:extLst/>
          </a:blip>
          <a:stretch>
            <a:fillRect/>
          </a:stretch>
        </p:blipFill>
        <p:spPr>
          <a:xfrm>
            <a:off x="17087228" y="4587868"/>
            <a:ext cx="3810001" cy="2743203"/>
          </a:xfrm>
          <a:prstGeom prst="rect">
            <a:avLst/>
          </a:prstGeom>
          <a:ln w="12700">
            <a:miter lim="400000"/>
          </a:ln>
        </p:spPr>
      </p:pic>
      <p:pic>
        <p:nvPicPr>
          <p:cNvPr id="5" name="QuantumMinds-gameplay-15-03.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3086100" y="1752600"/>
            <a:ext cx="18211800" cy="10210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Title 1"/>
          <p:cNvSpPr txBox="1">
            <a:spLocks noGrp="1"/>
          </p:cNvSpPr>
          <p:nvPr>
            <p:ph type="title"/>
          </p:nvPr>
        </p:nvSpPr>
        <p:spPr>
          <a:prstGeom prst="rect">
            <a:avLst/>
          </a:prstGeom>
        </p:spPr>
        <p:txBody>
          <a:bodyPr/>
          <a:lstStyle/>
          <a:p>
            <a:r>
              <a:t>Quantum Minds: Predicting future learning</a:t>
            </a:r>
          </a:p>
        </p:txBody>
      </p:sp>
      <p:sp>
        <p:nvSpPr>
          <p:cNvPr id="861" name="Slide Number Placeholder 2"/>
          <p:cNvSpPr txBox="1">
            <a:spLocks noGrp="1"/>
          </p:cNvSpPr>
          <p:nvPr>
            <p:ph type="sldNum" sz="quarter" idx="2"/>
          </p:nvPr>
        </p:nvSpPr>
        <p:spPr>
          <a:xfrm>
            <a:off x="23873261" y="13205459"/>
            <a:ext cx="510740" cy="5105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35</a:t>
            </a:fld>
            <a:endParaRPr/>
          </a:p>
        </p:txBody>
      </p:sp>
      <p:pic>
        <p:nvPicPr>
          <p:cNvPr id="862" name="Picture 14" descr="Picture 14"/>
          <p:cNvPicPr>
            <a:picLocks noChangeAspect="1"/>
          </p:cNvPicPr>
          <p:nvPr/>
        </p:nvPicPr>
        <p:blipFill>
          <a:blip r:embed="rId3">
            <a:extLst/>
          </a:blip>
          <a:stretch>
            <a:fillRect/>
          </a:stretch>
        </p:blipFill>
        <p:spPr>
          <a:xfrm>
            <a:off x="3407023" y="1961456"/>
            <a:ext cx="16788746" cy="1132249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Titel 1"/>
          <p:cNvSpPr txBox="1">
            <a:spLocks noGrp="1"/>
          </p:cNvSpPr>
          <p:nvPr>
            <p:ph type="title"/>
          </p:nvPr>
        </p:nvSpPr>
        <p:spPr>
          <a:xfrm>
            <a:off x="1490134" y="285703"/>
            <a:ext cx="21560368" cy="1285886"/>
          </a:xfrm>
          <a:prstGeom prst="rect">
            <a:avLst/>
          </a:prstGeom>
        </p:spPr>
        <p:txBody>
          <a:bodyPr/>
          <a:lstStyle/>
          <a:p>
            <a:r>
              <a:t>Quantum Minds: Predicting future learning</a:t>
            </a:r>
          </a:p>
        </p:txBody>
      </p:sp>
      <p:pic>
        <p:nvPicPr>
          <p:cNvPr id="865" name="Inhaltsplatzhalter 5" descr="Inhaltsplatzhalter 5"/>
          <p:cNvPicPr>
            <a:picLocks noChangeAspect="1"/>
          </p:cNvPicPr>
          <p:nvPr/>
        </p:nvPicPr>
        <p:blipFill>
          <a:blip r:embed="rId3">
            <a:extLst/>
          </a:blip>
          <a:stretch>
            <a:fillRect/>
          </a:stretch>
        </p:blipFill>
        <p:spPr>
          <a:xfrm>
            <a:off x="6967312" y="1962155"/>
            <a:ext cx="10798175" cy="10801351"/>
          </a:xfrm>
          <a:prstGeom prst="rect">
            <a:avLst/>
          </a:prstGeom>
          <a:ln w="12700">
            <a:miter lim="400000"/>
          </a:ln>
        </p:spPr>
      </p:pic>
      <p:pic>
        <p:nvPicPr>
          <p:cNvPr id="866" name="Grafik 6" descr="Grafik 6"/>
          <p:cNvPicPr>
            <a:picLocks noChangeAspect="1"/>
          </p:cNvPicPr>
          <p:nvPr/>
        </p:nvPicPr>
        <p:blipFill>
          <a:blip r:embed="rId4">
            <a:extLst/>
          </a:blip>
          <a:stretch>
            <a:fillRect/>
          </a:stretch>
        </p:blipFill>
        <p:spPr>
          <a:xfrm>
            <a:off x="6967307" y="1962655"/>
            <a:ext cx="10800001" cy="10800001"/>
          </a:xfrm>
          <a:prstGeom prst="rect">
            <a:avLst/>
          </a:prstGeom>
          <a:ln w="12700">
            <a:miter lim="400000"/>
          </a:ln>
        </p:spPr>
      </p:pic>
      <p:grpSp>
        <p:nvGrpSpPr>
          <p:cNvPr id="869" name="Gruppieren 19"/>
          <p:cNvGrpSpPr/>
          <p:nvPr/>
        </p:nvGrpSpPr>
        <p:grpSpPr>
          <a:xfrm>
            <a:off x="2626107" y="2942817"/>
            <a:ext cx="5171238" cy="4982420"/>
            <a:chOff x="0" y="0"/>
            <a:chExt cx="5171236" cy="4982418"/>
          </a:xfrm>
        </p:grpSpPr>
        <p:sp>
          <p:nvSpPr>
            <p:cNvPr id="867" name="Textfeld 13"/>
            <p:cNvSpPr txBox="1"/>
            <p:nvPr/>
          </p:nvSpPr>
          <p:spPr>
            <a:xfrm rot="19639860">
              <a:off x="-111585" y="1174002"/>
              <a:ext cx="4626065" cy="9423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b="1">
                  <a:solidFill>
                    <a:srgbClr val="FFC000"/>
                  </a:solidFill>
                  <a:latin typeface="Throw My Hands Up in the Air"/>
                  <a:ea typeface="Throw My Hands Up in the Air"/>
                  <a:cs typeface="Throw My Hands Up in the Air"/>
                  <a:sym typeface="Throw My Hands Up in the Air"/>
                </a:defRPr>
              </a:lvl1pPr>
            </a:lstStyle>
            <a:p>
              <a:r>
                <a:t>Training data</a:t>
              </a:r>
            </a:p>
          </p:txBody>
        </p:sp>
        <p:sp>
          <p:nvSpPr>
            <p:cNvPr id="868" name="Bogen 14"/>
            <p:cNvSpPr/>
            <p:nvPr/>
          </p:nvSpPr>
          <p:spPr>
            <a:xfrm rot="11228683">
              <a:off x="761303" y="3084899"/>
              <a:ext cx="4325055" cy="1634902"/>
            </a:xfrm>
            <a:custGeom>
              <a:avLst/>
              <a:gdLst/>
              <a:ahLst/>
              <a:cxnLst>
                <a:cxn ang="0">
                  <a:pos x="wd2" y="hd2"/>
                </a:cxn>
                <a:cxn ang="5400000">
                  <a:pos x="wd2" y="hd2"/>
                </a:cxn>
                <a:cxn ang="10800000">
                  <a:pos x="wd2" y="hd2"/>
                </a:cxn>
                <a:cxn ang="16200000">
                  <a:pos x="wd2" y="hd2"/>
                </a:cxn>
              </a:cxnLst>
              <a:rect l="0" t="0" r="r" b="b"/>
              <a:pathLst>
                <a:path w="21600" h="18913" extrusionOk="0">
                  <a:moveTo>
                    <a:pt x="0" y="9570"/>
                  </a:moveTo>
                  <a:cubicBezTo>
                    <a:pt x="3153" y="490"/>
                    <a:pt x="10207" y="-2687"/>
                    <a:pt x="15755" y="2473"/>
                  </a:cubicBezTo>
                  <a:cubicBezTo>
                    <a:pt x="19368" y="5834"/>
                    <a:pt x="21600" y="12111"/>
                    <a:pt x="21600" y="18913"/>
                  </a:cubicBezTo>
                </a:path>
              </a:pathLst>
            </a:custGeom>
            <a:noFill/>
            <a:ln w="38100" cap="flat">
              <a:solidFill>
                <a:srgbClr val="FFC000"/>
              </a:solidFill>
              <a:prstDash val="solid"/>
              <a:round/>
              <a:headEnd type="triangle" w="med" len="med"/>
            </a:ln>
            <a:effectLst/>
          </p:spPr>
          <p:txBody>
            <a:bodyPr wrap="square" lIns="71435" tIns="71435" rIns="71435" bIns="71435" numCol="1" anchor="ctr">
              <a:noAutofit/>
            </a:bodyPr>
            <a:lstStyle/>
            <a:p>
              <a:pPr algn="ctr" defTabSz="914400">
                <a:spcBef>
                  <a:spcPts val="1100"/>
                </a:spcBef>
                <a:defRPr sz="9600" b="1">
                  <a:solidFill>
                    <a:srgbClr val="000000"/>
                  </a:solidFill>
                </a:defRPr>
              </a:pPr>
              <a:endParaRPr/>
            </a:p>
          </p:txBody>
        </p:sp>
      </p:grpSp>
      <p:grpSp>
        <p:nvGrpSpPr>
          <p:cNvPr id="872" name="Gruppieren 20"/>
          <p:cNvGrpSpPr/>
          <p:nvPr/>
        </p:nvGrpSpPr>
        <p:grpSpPr>
          <a:xfrm>
            <a:off x="16775271" y="2153939"/>
            <a:ext cx="4982621" cy="7149667"/>
            <a:chOff x="11424" y="0"/>
            <a:chExt cx="4982620" cy="7149666"/>
          </a:xfrm>
        </p:grpSpPr>
        <p:sp>
          <p:nvSpPr>
            <p:cNvPr id="870" name="Textfeld 17"/>
            <p:cNvSpPr txBox="1"/>
            <p:nvPr/>
          </p:nvSpPr>
          <p:spPr>
            <a:xfrm rot="1603770">
              <a:off x="161822" y="945897"/>
              <a:ext cx="4626065" cy="1767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a:solidFill>
                    <a:schemeClr val="accent3">
                      <a:satOff val="-46846"/>
                      <a:lumOff val="32647"/>
                    </a:schemeClr>
                  </a:solidFill>
                  <a:latin typeface="Roboto Bold"/>
                  <a:ea typeface="Roboto Bold"/>
                  <a:cs typeface="Roboto Bold"/>
                  <a:sym typeface="Roboto Bold"/>
                </a:defRPr>
              </a:lvl1pPr>
            </a:lstStyle>
            <a:p>
              <a:r>
                <a:t>Prediction data</a:t>
              </a:r>
            </a:p>
          </p:txBody>
        </p:sp>
        <p:sp>
          <p:nvSpPr>
            <p:cNvPr id="871" name="Bogen 18"/>
            <p:cNvSpPr/>
            <p:nvPr/>
          </p:nvSpPr>
          <p:spPr>
            <a:xfrm rot="7436804" flipH="1">
              <a:off x="368235" y="3302786"/>
              <a:ext cx="4616747" cy="2479372"/>
            </a:xfrm>
            <a:custGeom>
              <a:avLst/>
              <a:gdLst/>
              <a:ahLst/>
              <a:cxnLst>
                <a:cxn ang="0">
                  <a:pos x="wd2" y="hd2"/>
                </a:cxn>
                <a:cxn ang="5400000">
                  <a:pos x="wd2" y="hd2"/>
                </a:cxn>
                <a:cxn ang="10800000">
                  <a:pos x="wd2" y="hd2"/>
                </a:cxn>
                <a:cxn ang="16200000">
                  <a:pos x="wd2" y="hd2"/>
                </a:cxn>
              </a:cxnLst>
              <a:rect l="0" t="0" r="r" b="b"/>
              <a:pathLst>
                <a:path w="20286" h="19709" extrusionOk="0">
                  <a:moveTo>
                    <a:pt x="634" y="19709"/>
                  </a:moveTo>
                  <a:lnTo>
                    <a:pt x="634" y="19709"/>
                  </a:lnTo>
                  <a:cubicBezTo>
                    <a:pt x="-1314" y="12131"/>
                    <a:pt x="1376" y="3715"/>
                    <a:pt x="6642" y="912"/>
                  </a:cubicBezTo>
                  <a:cubicBezTo>
                    <a:pt x="11908" y="-1891"/>
                    <a:pt x="17755" y="1980"/>
                    <a:pt x="19703" y="9558"/>
                  </a:cubicBezTo>
                  <a:cubicBezTo>
                    <a:pt x="20005" y="10732"/>
                    <a:pt x="20201" y="11958"/>
                    <a:pt x="20286" y="13204"/>
                  </a:cubicBezTo>
                </a:path>
              </a:pathLst>
            </a:custGeom>
            <a:noFill/>
            <a:ln w="38100" cap="flat">
              <a:solidFill>
                <a:srgbClr val="000000"/>
              </a:solidFill>
              <a:prstDash val="solid"/>
              <a:round/>
              <a:headEnd type="triangle" w="med" len="med"/>
            </a:ln>
            <a:effectLst/>
          </p:spPr>
          <p:txBody>
            <a:bodyPr wrap="square" lIns="71435" tIns="71435" rIns="71435" bIns="71435" numCol="1" anchor="ctr">
              <a:noAutofit/>
            </a:bodyPr>
            <a:lstStyle/>
            <a:p>
              <a:pPr algn="ctr" defTabSz="914400">
                <a:spcBef>
                  <a:spcPts val="1100"/>
                </a:spcBef>
                <a:defRPr sz="9600" b="1">
                  <a:solidFill>
                    <a:srgbClr val="000000"/>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6" grpId="1" animBg="1" advAuto="0"/>
      <p:bldP spid="869" grpId="2" animBg="1" advAuto="0"/>
      <p:bldP spid="872" grpId="3"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 name="Unlocking R&amp;D and educational potential"/>
          <p:cNvSpPr txBox="1">
            <a:spLocks noGrp="1"/>
          </p:cNvSpPr>
          <p:nvPr>
            <p:ph type="title"/>
          </p:nvPr>
        </p:nvSpPr>
        <p:spPr>
          <a:xfrm>
            <a:off x="4387453" y="357185"/>
            <a:ext cx="17840054" cy="1741049"/>
          </a:xfrm>
          <a:prstGeom prst="rect">
            <a:avLst/>
          </a:prstGeom>
        </p:spPr>
        <p:txBody>
          <a:bodyPr/>
          <a:lstStyle>
            <a:lvl1pPr defTabSz="665440">
              <a:defRPr sz="5800"/>
            </a:lvl1pPr>
          </a:lstStyle>
          <a:p>
            <a:r>
              <a:t>Extracting personality traits with games: Tower game</a:t>
            </a:r>
          </a:p>
        </p:txBody>
      </p:sp>
      <p:sp>
        <p:nvSpPr>
          <p:cNvPr id="1130" name="Good visualisations change how you think about a problem  and improves your skills."/>
          <p:cNvSpPr txBox="1"/>
          <p:nvPr/>
        </p:nvSpPr>
        <p:spPr>
          <a:xfrm>
            <a:off x="716673" y="2962937"/>
            <a:ext cx="7089658" cy="9235987"/>
          </a:xfrm>
          <a:prstGeom prst="rect">
            <a:avLst/>
          </a:prstGeom>
          <a:ln w="12700">
            <a:miter lim="400000"/>
          </a:ln>
          <a:extLst>
            <a:ext uri="{C572A759-6A51-4108-AA02-DFA0A04FC94B}">
              <ma14:wrappingTextBoxFlag xmlns="" xmlns:ma14="http://schemas.microsoft.com/office/mac/drawingml/2011/main" val="1"/>
            </a:ext>
          </a:extLst>
        </p:spPr>
        <p:txBody>
          <a:bodyPr lIns="71435" tIns="71435" rIns="71435" bIns="71435">
            <a:normAutofit/>
          </a:bodyPr>
          <a:lstStyle/>
          <a:p>
            <a:pPr defTabSz="649008">
              <a:lnSpc>
                <a:spcPct val="90000"/>
              </a:lnSpc>
              <a:defRPr sz="3700">
                <a:latin typeface="Roboto Medium"/>
                <a:ea typeface="Roboto Medium"/>
                <a:cs typeface="Roboto Medium"/>
                <a:sym typeface="Roboto Medium"/>
              </a:defRPr>
            </a:pPr>
            <a:r>
              <a:t>85 Game Features:</a:t>
            </a:r>
          </a:p>
          <a:p>
            <a:pPr defTabSz="649008">
              <a:lnSpc>
                <a:spcPct val="90000"/>
              </a:lnSpc>
              <a:defRPr sz="3700">
                <a:latin typeface="Roboto Medium"/>
                <a:ea typeface="Roboto Medium"/>
                <a:cs typeface="Roboto Medium"/>
                <a:sym typeface="Roboto Medium"/>
              </a:defRPr>
            </a:pPr>
            <a:r>
              <a:t>- Time between clicks</a:t>
            </a:r>
          </a:p>
          <a:p>
            <a:pPr defTabSz="649008">
              <a:lnSpc>
                <a:spcPct val="90000"/>
              </a:lnSpc>
              <a:defRPr sz="3700">
                <a:latin typeface="Roboto Medium"/>
                <a:ea typeface="Roboto Medium"/>
                <a:cs typeface="Roboto Medium"/>
                <a:sym typeface="Roboto Medium"/>
              </a:defRPr>
            </a:pPr>
            <a:r>
              <a:t>- Uniqueness of shape</a:t>
            </a:r>
          </a:p>
          <a:p>
            <a:pPr defTabSz="649008">
              <a:lnSpc>
                <a:spcPct val="90000"/>
              </a:lnSpc>
              <a:defRPr sz="3700">
                <a:latin typeface="Roboto Medium"/>
                <a:ea typeface="Roboto Medium"/>
                <a:cs typeface="Roboto Medium"/>
                <a:sym typeface="Roboto Medium"/>
              </a:defRPr>
            </a:pPr>
            <a:r>
              <a:t>- Growth rate</a:t>
            </a:r>
          </a:p>
          <a:p>
            <a:pPr defTabSz="649008">
              <a:lnSpc>
                <a:spcPct val="90000"/>
              </a:lnSpc>
              <a:defRPr sz="3700">
                <a:latin typeface="Roboto Medium"/>
                <a:ea typeface="Roboto Medium"/>
                <a:cs typeface="Roboto Medium"/>
                <a:sym typeface="Roboto Medium"/>
              </a:defRPr>
            </a:pPr>
            <a:r>
              <a:t>- Width of foundation</a:t>
            </a:r>
          </a:p>
          <a:p>
            <a:pPr defTabSz="649008">
              <a:lnSpc>
                <a:spcPct val="90000"/>
              </a:lnSpc>
              <a:defRPr sz="3700">
                <a:latin typeface="Roboto Medium"/>
                <a:ea typeface="Roboto Medium"/>
                <a:cs typeface="Roboto Medium"/>
                <a:sym typeface="Roboto Medium"/>
              </a:defRPr>
            </a:pPr>
            <a:r>
              <a:t>- Reaction time to collapses</a:t>
            </a:r>
          </a:p>
          <a:p>
            <a:pPr defTabSz="649008">
              <a:lnSpc>
                <a:spcPct val="90000"/>
              </a:lnSpc>
              <a:defRPr sz="3700">
                <a:latin typeface="Roboto Medium"/>
                <a:ea typeface="Roboto Medium"/>
                <a:cs typeface="Roboto Medium"/>
                <a:sym typeface="Roboto Medium"/>
              </a:defRPr>
            </a:pPr>
            <a:r>
              <a:t>- etc.</a:t>
            </a:r>
          </a:p>
          <a:p>
            <a:pPr defTabSz="649008">
              <a:lnSpc>
                <a:spcPct val="90000"/>
              </a:lnSpc>
              <a:defRPr sz="3700">
                <a:latin typeface="Roboto Medium"/>
                <a:ea typeface="Roboto Medium"/>
                <a:cs typeface="Roboto Medium"/>
                <a:sym typeface="Roboto Medium"/>
              </a:defRPr>
            </a:pPr>
            <a:endParaRPr/>
          </a:p>
          <a:p>
            <a:pPr defTabSz="649008">
              <a:lnSpc>
                <a:spcPct val="90000"/>
              </a:lnSpc>
              <a:defRPr sz="3700">
                <a:latin typeface="Roboto Medium"/>
                <a:ea typeface="Roboto Medium"/>
                <a:cs typeface="Roboto Medium"/>
                <a:sym typeface="Roboto Medium"/>
              </a:defRPr>
            </a:pPr>
            <a:endParaRPr/>
          </a:p>
          <a:p>
            <a:pPr defTabSz="649008">
              <a:lnSpc>
                <a:spcPct val="90000"/>
              </a:lnSpc>
              <a:defRPr sz="3700">
                <a:latin typeface="Roboto Medium"/>
                <a:ea typeface="Roboto Medium"/>
                <a:cs typeface="Roboto Medium"/>
                <a:sym typeface="Roboto Medium"/>
              </a:defRPr>
            </a:pPr>
            <a:r>
              <a:t>Constructs:</a:t>
            </a:r>
          </a:p>
          <a:p>
            <a:pPr defTabSz="649008">
              <a:lnSpc>
                <a:spcPct val="90000"/>
              </a:lnSpc>
              <a:defRPr sz="3700">
                <a:latin typeface="Roboto Medium"/>
                <a:ea typeface="Roboto Medium"/>
                <a:cs typeface="Roboto Medium"/>
                <a:sym typeface="Roboto Medium"/>
              </a:defRPr>
            </a:pPr>
            <a:r>
              <a:t>- Risk aversion</a:t>
            </a:r>
          </a:p>
          <a:p>
            <a:pPr defTabSz="649008">
              <a:lnSpc>
                <a:spcPct val="90000"/>
              </a:lnSpc>
              <a:defRPr sz="3700">
                <a:latin typeface="Roboto Medium"/>
                <a:ea typeface="Roboto Medium"/>
                <a:cs typeface="Roboto Medium"/>
                <a:sym typeface="Roboto Medium"/>
              </a:defRPr>
            </a:pPr>
            <a:r>
              <a:t>- Resiliency</a:t>
            </a:r>
          </a:p>
          <a:p>
            <a:pPr defTabSz="649008">
              <a:lnSpc>
                <a:spcPct val="90000"/>
              </a:lnSpc>
              <a:defRPr sz="3700">
                <a:latin typeface="Roboto Medium"/>
                <a:ea typeface="Roboto Medium"/>
                <a:cs typeface="Roboto Medium"/>
                <a:sym typeface="Roboto Medium"/>
              </a:defRPr>
            </a:pPr>
            <a:r>
              <a:t>- Attention to detail</a:t>
            </a:r>
          </a:p>
          <a:p>
            <a:pPr defTabSz="649008">
              <a:lnSpc>
                <a:spcPct val="90000"/>
              </a:lnSpc>
              <a:defRPr sz="3700">
                <a:latin typeface="Roboto Medium"/>
                <a:ea typeface="Roboto Medium"/>
                <a:cs typeface="Roboto Medium"/>
                <a:sym typeface="Roboto Medium"/>
              </a:defRPr>
            </a:pPr>
            <a:r>
              <a:t>- Creativity</a:t>
            </a:r>
          </a:p>
          <a:p>
            <a:pPr defTabSz="649008">
              <a:lnSpc>
                <a:spcPct val="90000"/>
              </a:lnSpc>
              <a:defRPr sz="3700">
                <a:latin typeface="Roboto Medium"/>
                <a:ea typeface="Roboto Medium"/>
                <a:cs typeface="Roboto Medium"/>
                <a:sym typeface="Roboto Medium"/>
              </a:defRPr>
            </a:pPr>
            <a:r>
              <a:t>- Need for cognition</a:t>
            </a:r>
          </a:p>
          <a:p>
            <a:pPr defTabSz="649008">
              <a:lnSpc>
                <a:spcPct val="90000"/>
              </a:lnSpc>
              <a:defRPr sz="3700">
                <a:latin typeface="Roboto Medium"/>
                <a:ea typeface="Roboto Medium"/>
                <a:cs typeface="Roboto Medium"/>
                <a:sym typeface="Roboto Medium"/>
              </a:defRPr>
            </a:pPr>
            <a:r>
              <a:t>- Big Five (control for team trial)</a:t>
            </a:r>
          </a:p>
        </p:txBody>
      </p:sp>
      <p:sp>
        <p:nvSpPr>
          <p:cNvPr id="1132" name="Good visualisations change how you think about a problem  and improves your skills."/>
          <p:cNvSpPr txBox="1"/>
          <p:nvPr/>
        </p:nvSpPr>
        <p:spPr>
          <a:xfrm>
            <a:off x="17118722" y="2962937"/>
            <a:ext cx="7089659" cy="9235987"/>
          </a:xfrm>
          <a:prstGeom prst="rect">
            <a:avLst/>
          </a:prstGeom>
          <a:ln w="12700">
            <a:miter lim="400000"/>
          </a:ln>
          <a:extLst>
            <a:ext uri="{C572A759-6A51-4108-AA02-DFA0A04FC94B}">
              <ma14:wrappingTextBoxFlag xmlns="" xmlns:ma14="http://schemas.microsoft.com/office/mac/drawingml/2011/main" val="1"/>
            </a:ext>
          </a:extLst>
        </p:spPr>
        <p:txBody>
          <a:bodyPr lIns="71435" tIns="71435" rIns="71435" bIns="71435">
            <a:normAutofit/>
          </a:bodyPr>
          <a:lstStyle/>
          <a:p>
            <a:pPr defTabSz="649008">
              <a:defRPr sz="3700">
                <a:latin typeface="Roboto Medium"/>
                <a:ea typeface="Roboto Medium"/>
                <a:cs typeface="Roboto Medium"/>
                <a:sym typeface="Roboto Medium"/>
              </a:defRPr>
            </a:pPr>
            <a:r>
              <a:rPr dirty="0"/>
              <a:t>Applications:</a:t>
            </a:r>
          </a:p>
          <a:p>
            <a:pPr marL="571500" indent="-571500" defTabSz="649008">
              <a:buSzPct val="100000"/>
              <a:buFont typeface="Arial"/>
              <a:buChar char="•"/>
              <a:defRPr sz="3700">
                <a:latin typeface="Roboto Medium"/>
                <a:ea typeface="Roboto Medium"/>
                <a:cs typeface="Roboto Medium"/>
                <a:sym typeface="Roboto Medium"/>
              </a:defRPr>
            </a:pPr>
            <a:r>
              <a:rPr dirty="0"/>
              <a:t>Bulk data analysis</a:t>
            </a:r>
          </a:p>
          <a:p>
            <a:pPr marL="571500" indent="-571500" defTabSz="649008">
              <a:buSzPct val="100000"/>
              <a:buFont typeface="Arial"/>
              <a:buChar char="•"/>
              <a:defRPr sz="3700">
                <a:latin typeface="Roboto Medium"/>
                <a:ea typeface="Roboto Medium"/>
                <a:cs typeface="Roboto Medium"/>
                <a:sym typeface="Roboto Medium"/>
              </a:defRPr>
            </a:pPr>
            <a:r>
              <a:rPr dirty="0"/>
              <a:t>Personalization/ customization (user-experience, education, …)</a:t>
            </a:r>
          </a:p>
          <a:p>
            <a:pPr marL="571500" indent="-571500" defTabSz="649008">
              <a:buSzPct val="100000"/>
              <a:buFont typeface="Arial"/>
              <a:buChar char="•"/>
              <a:defRPr sz="3700">
                <a:latin typeface="Roboto Medium"/>
                <a:ea typeface="Roboto Medium"/>
                <a:cs typeface="Roboto Medium"/>
                <a:sym typeface="Roboto Medium"/>
              </a:defRPr>
            </a:pPr>
            <a:r>
              <a:rPr dirty="0"/>
              <a:t>Diagnostics (health)</a:t>
            </a:r>
          </a:p>
          <a:p>
            <a:pPr marL="571500" indent="-571500" defTabSz="649008">
              <a:buSzPct val="100000"/>
              <a:buFont typeface="Arial"/>
              <a:buChar char="•"/>
              <a:defRPr sz="3700">
                <a:latin typeface="Roboto Medium"/>
                <a:ea typeface="Roboto Medium"/>
                <a:cs typeface="Roboto Medium"/>
                <a:sym typeface="Roboto Medium"/>
              </a:defRPr>
            </a:pPr>
            <a:r>
              <a:rPr dirty="0"/>
              <a:t>Employment</a:t>
            </a:r>
          </a:p>
          <a:p>
            <a:pPr marL="571500" indent="-571500" defTabSz="649008">
              <a:buSzPct val="100000"/>
              <a:buFont typeface="Arial"/>
              <a:buChar char="•"/>
              <a:defRPr sz="3700">
                <a:latin typeface="Roboto Medium"/>
                <a:ea typeface="Roboto Medium"/>
                <a:cs typeface="Roboto Medium"/>
                <a:sym typeface="Roboto Medium"/>
              </a:defRPr>
            </a:pPr>
            <a:r>
              <a:rPr dirty="0"/>
              <a:t>Team formation</a:t>
            </a:r>
          </a:p>
          <a:p>
            <a:pPr marL="571500" indent="-571500" defTabSz="649008">
              <a:buSzPct val="100000"/>
              <a:buFont typeface="Arial"/>
              <a:buChar char="•"/>
              <a:defRPr sz="3700">
                <a:latin typeface="Roboto Medium"/>
                <a:ea typeface="Roboto Medium"/>
                <a:cs typeface="Roboto Medium"/>
                <a:sym typeface="Roboto Medium"/>
              </a:defRPr>
            </a:pPr>
            <a:r>
              <a:rPr dirty="0"/>
              <a:t>…</a:t>
            </a:r>
          </a:p>
        </p:txBody>
      </p:sp>
      <p:pic>
        <p:nvPicPr>
          <p:cNvPr id="6" name="tower game_short">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6970644" y="3314700"/>
            <a:ext cx="9681449" cy="5445815"/>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bldLst>
      <p:bldP spid="11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sp>
        <p:nvSpPr>
          <p:cNvPr id="3" name="Slide Number Placeholder 2"/>
          <p:cNvSpPr>
            <a:spLocks noGrp="1"/>
          </p:cNvSpPr>
          <p:nvPr>
            <p:ph type="sldNum" sz="quarter" idx="4294967295"/>
          </p:nvPr>
        </p:nvSpPr>
        <p:spPr>
          <a:xfrm>
            <a:off x="18694400" y="12801600"/>
            <a:ext cx="5689600" cy="914400"/>
          </a:xfrm>
          <a:prstGeom prst="rect">
            <a:avLst/>
          </a:prstGeom>
        </p:spPr>
        <p:txBody>
          <a:bodyPr/>
          <a:lstStyle/>
          <a:p>
            <a:pPr>
              <a:defRPr/>
            </a:pPr>
            <a:fld id="{257202F8-BEAD-48BF-B882-5B44F5CC1005}" type="slidenum">
              <a:rPr lang="fr-FR" smtClean="0"/>
              <a:pPr>
                <a:defRPr/>
              </a:pPr>
              <a:t>38</a:t>
            </a:fld>
            <a:endParaRPr lang="fr-FR"/>
          </a:p>
        </p:txBody>
      </p:sp>
      <p:pic>
        <p:nvPicPr>
          <p:cNvPr id="4" name="2017-12-21 13.27.32.jpg" descr="2017-12-21 13.27.32.jpg"/>
          <p:cNvPicPr>
            <a:picLocks noChangeAspect="1"/>
          </p:cNvPicPr>
          <p:nvPr/>
        </p:nvPicPr>
        <p:blipFill>
          <a:blip r:embed="rId3">
            <a:extLst/>
          </a:blip>
          <a:stretch>
            <a:fillRect/>
          </a:stretch>
        </p:blipFill>
        <p:spPr>
          <a:xfrm>
            <a:off x="0" y="1320"/>
            <a:ext cx="24384000" cy="13714680"/>
          </a:xfrm>
          <a:prstGeom prst="rect">
            <a:avLst/>
          </a:prstGeom>
          <a:ln w="12700">
            <a:miter lim="400000"/>
          </a:ln>
        </p:spPr>
      </p:pic>
      <p:pic>
        <p:nvPicPr>
          <p:cNvPr id="5" name="2017-12-21 13.31.20.jpg" descr="2017-12-21 13.31.20.jpg"/>
          <p:cNvPicPr>
            <a:picLocks noChangeAspect="1"/>
          </p:cNvPicPr>
          <p:nvPr/>
        </p:nvPicPr>
        <p:blipFill>
          <a:blip r:embed="rId4">
            <a:extLst/>
          </a:blip>
          <a:stretch>
            <a:fillRect/>
          </a:stretch>
        </p:blipFill>
        <p:spPr>
          <a:xfrm>
            <a:off x="13597403" y="9882336"/>
            <a:ext cx="4211222" cy="2004604"/>
          </a:xfrm>
          <a:prstGeom prst="rect">
            <a:avLst/>
          </a:prstGeom>
          <a:ln w="12700">
            <a:miter lim="400000"/>
          </a:ln>
        </p:spPr>
      </p:pic>
      <p:pic>
        <p:nvPicPr>
          <p:cNvPr id="6" name="preview-full-archological dig2.jpg" descr="preview-full-archological dig2.jpg"/>
          <p:cNvPicPr>
            <a:picLocks noChangeAspect="1"/>
          </p:cNvPicPr>
          <p:nvPr/>
        </p:nvPicPr>
        <p:blipFill>
          <a:blip r:embed="rId5">
            <a:extLst/>
          </a:blip>
          <a:stretch>
            <a:fillRect/>
          </a:stretch>
        </p:blipFill>
        <p:spPr>
          <a:xfrm>
            <a:off x="24865408" y="2825552"/>
            <a:ext cx="5486978" cy="3088432"/>
          </a:xfrm>
          <a:prstGeom prst="rect">
            <a:avLst/>
          </a:prstGeom>
          <a:ln w="12700">
            <a:miter lim="400000"/>
          </a:ln>
        </p:spPr>
      </p:pic>
      <p:pic>
        <p:nvPicPr>
          <p:cNvPr id="10" name="Picture 9"/>
          <p:cNvPicPr>
            <a:picLocks noChangeAspect="1"/>
          </p:cNvPicPr>
          <p:nvPr/>
        </p:nvPicPr>
        <p:blipFill rotWithShape="1">
          <a:blip r:embed="rId6"/>
          <a:srcRect l="15700" t="27951" r="16401" b="18500"/>
          <a:stretch/>
        </p:blipFill>
        <p:spPr>
          <a:xfrm>
            <a:off x="9455697" y="9882337"/>
            <a:ext cx="3709658" cy="1950438"/>
          </a:xfrm>
          <a:prstGeom prst="rect">
            <a:avLst/>
          </a:prstGeom>
        </p:spPr>
      </p:pic>
      <p:pic>
        <p:nvPicPr>
          <p:cNvPr id="11" name="Picture 10"/>
          <p:cNvPicPr>
            <a:picLocks noChangeAspect="1"/>
          </p:cNvPicPr>
          <p:nvPr/>
        </p:nvPicPr>
        <p:blipFill rotWithShape="1">
          <a:blip r:embed="rId7"/>
          <a:srcRect l="15700" t="18500" r="15700" b="16400"/>
          <a:stretch/>
        </p:blipFill>
        <p:spPr>
          <a:xfrm>
            <a:off x="19226038" y="8349398"/>
            <a:ext cx="3024336" cy="1913356"/>
          </a:xfrm>
          <a:prstGeom prst="rect">
            <a:avLst/>
          </a:prstGeom>
        </p:spPr>
      </p:pic>
      <p:pic>
        <p:nvPicPr>
          <p:cNvPr id="12" name="Picture 11"/>
          <p:cNvPicPr>
            <a:picLocks noChangeAspect="1"/>
          </p:cNvPicPr>
          <p:nvPr/>
        </p:nvPicPr>
        <p:blipFill rotWithShape="1">
          <a:blip r:embed="rId8"/>
          <a:srcRect l="15700" t="18500" r="15700" b="18500"/>
          <a:stretch/>
        </p:blipFill>
        <p:spPr>
          <a:xfrm>
            <a:off x="18934724" y="10346752"/>
            <a:ext cx="3417980" cy="2092640"/>
          </a:xfrm>
          <a:prstGeom prst="rect">
            <a:avLst/>
          </a:prstGeom>
        </p:spPr>
      </p:pic>
    </p:spTree>
    <p:extLst>
      <p:ext uri="{BB962C8B-B14F-4D97-AF65-F5344CB8AC3E}">
        <p14:creationId xmlns:p14="http://schemas.microsoft.com/office/powerpoint/2010/main" val="4235561635"/>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pic>
        <p:nvPicPr>
          <p:cNvPr id="939" name="pasted-image.pdf" descr="pasted-image.pdf"/>
          <p:cNvPicPr>
            <a:picLocks noChangeAspect="1"/>
          </p:cNvPicPr>
          <p:nvPr/>
        </p:nvPicPr>
        <p:blipFill>
          <a:blip r:embed="rId3">
            <a:extLst/>
          </a:blip>
          <a:stretch>
            <a:fillRect/>
          </a:stretch>
        </p:blipFill>
        <p:spPr>
          <a:xfrm>
            <a:off x="11829534" y="932987"/>
            <a:ext cx="7664822" cy="7662623"/>
          </a:xfrm>
          <a:prstGeom prst="rect">
            <a:avLst/>
          </a:prstGeom>
          <a:ln w="12700">
            <a:miter lim="400000"/>
          </a:ln>
        </p:spPr>
      </p:pic>
      <p:sp>
        <p:nvSpPr>
          <p:cNvPr id="940" name="Rectangle"/>
          <p:cNvSpPr/>
          <p:nvPr/>
        </p:nvSpPr>
        <p:spPr>
          <a:xfrm>
            <a:off x="12176217" y="12015182"/>
            <a:ext cx="12192006" cy="1745061"/>
          </a:xfrm>
          <a:prstGeom prst="rect">
            <a:avLst/>
          </a:prstGeom>
          <a:solidFill>
            <a:srgbClr val="A7A7A7"/>
          </a:solidFill>
          <a:ln w="12700">
            <a:miter lim="400000"/>
          </a:ln>
        </p:spPr>
        <p:txBody>
          <a:bodyPr lIns="71433" tIns="71433" rIns="71433" bIns="71433" anchor="ctr"/>
          <a:lstStyle/>
          <a:p>
            <a:pPr algn="ctr" defTabSz="914400">
              <a:spcBef>
                <a:spcPts val="1100"/>
              </a:spcBef>
              <a:defRPr sz="2900" b="1">
                <a:solidFill>
                  <a:srgbClr val="FFFFFF"/>
                </a:solidFill>
                <a:latin typeface="+mj-lt"/>
                <a:ea typeface="+mj-ea"/>
                <a:cs typeface="+mj-cs"/>
                <a:sym typeface="Helvetica Neue"/>
              </a:defRPr>
            </a:pPr>
            <a:endParaRPr sz="2900" b="1">
              <a:latin typeface="Helvetica Neue"/>
              <a:ea typeface="+mj-ea"/>
              <a:cs typeface="+mj-cs"/>
              <a:sym typeface="Helvetica Neue"/>
            </a:endParaRPr>
          </a:p>
        </p:txBody>
      </p:sp>
      <p:sp>
        <p:nvSpPr>
          <p:cNvPr id="941" name="Rectangle"/>
          <p:cNvSpPr/>
          <p:nvPr/>
        </p:nvSpPr>
        <p:spPr>
          <a:xfrm>
            <a:off x="-15785" y="12015182"/>
            <a:ext cx="12192007" cy="1745061"/>
          </a:xfrm>
          <a:prstGeom prst="rect">
            <a:avLst/>
          </a:prstGeom>
          <a:solidFill>
            <a:srgbClr val="DDDDDD"/>
          </a:solidFill>
          <a:ln w="12700">
            <a:miter lim="400000"/>
          </a:ln>
        </p:spPr>
        <p:txBody>
          <a:bodyPr lIns="71433" tIns="71433" rIns="71433" bIns="71433" anchor="ctr"/>
          <a:lstStyle/>
          <a:p>
            <a:pPr algn="ctr" defTabSz="914400">
              <a:spcBef>
                <a:spcPts val="1100"/>
              </a:spcBef>
              <a:defRPr sz="2900" b="1">
                <a:solidFill>
                  <a:srgbClr val="FFFFFF"/>
                </a:solidFill>
                <a:latin typeface="+mj-lt"/>
                <a:ea typeface="+mj-ea"/>
                <a:cs typeface="+mj-cs"/>
                <a:sym typeface="Helvetica Neue"/>
              </a:defRPr>
            </a:pPr>
            <a:endParaRPr sz="2900" b="1">
              <a:latin typeface="Helvetica Neue"/>
              <a:ea typeface="+mj-ea"/>
              <a:cs typeface="+mj-cs"/>
              <a:sym typeface="Helvetica Neue"/>
            </a:endParaRPr>
          </a:p>
        </p:txBody>
      </p:sp>
      <p:sp>
        <p:nvSpPr>
          <p:cNvPr id="942" name="THINK…"/>
          <p:cNvSpPr txBox="1"/>
          <p:nvPr/>
        </p:nvSpPr>
        <p:spPr>
          <a:xfrm>
            <a:off x="1140778" y="1027645"/>
            <a:ext cx="11869458" cy="7473309"/>
          </a:xfrm>
          <a:prstGeom prst="rect">
            <a:avLst/>
          </a:prstGeom>
          <a:ln w="12700">
            <a:miter lim="400000"/>
          </a:ln>
          <a:extLst>
            <a:ext uri="{C572A759-6A51-4108-AA02-DFA0A04FC94B}">
              <ma14:wrappingTextBoxFlag xmlns:ma14="http://schemas.microsoft.com/office/mac/drawingml/2011/main" xmlns="" val="1"/>
            </a:ext>
          </a:extLst>
        </p:spPr>
        <p:txBody>
          <a:bodyPr wrap="none" lIns="71433" tIns="71433" rIns="71433" bIns="71433" anchor="ctr">
            <a:spAutoFit/>
          </a:bodyPr>
          <a:lstStyle/>
          <a:p>
            <a:pPr>
              <a:lnSpc>
                <a:spcPct val="80000"/>
              </a:lnSpc>
              <a:defRPr sz="19000">
                <a:solidFill>
                  <a:srgbClr val="FFFFFF"/>
                </a:solidFill>
                <a:latin typeface="Roboto Bold"/>
                <a:ea typeface="Roboto Bold"/>
                <a:cs typeface="Roboto Bold"/>
                <a:sym typeface="Roboto Bold"/>
              </a:defRPr>
            </a:pPr>
            <a:r>
              <a:rPr sz="19000" dirty="0">
                <a:latin typeface="Roboto Bold"/>
                <a:ea typeface="Roboto Bold"/>
                <a:cs typeface="Roboto Bold"/>
                <a:sym typeface="Roboto Bold"/>
              </a:rPr>
              <a:t>THINK</a:t>
            </a:r>
          </a:p>
          <a:p>
            <a:pPr>
              <a:lnSpc>
                <a:spcPct val="80000"/>
              </a:lnSpc>
              <a:defRPr sz="19000">
                <a:solidFill>
                  <a:srgbClr val="FFFFFF"/>
                </a:solidFill>
                <a:latin typeface="Roboto Bold"/>
                <a:ea typeface="Roboto Bold"/>
                <a:cs typeface="Roboto Bold"/>
                <a:sym typeface="Roboto Bold"/>
              </a:defRPr>
            </a:pPr>
            <a:r>
              <a:rPr sz="19000" dirty="0">
                <a:latin typeface="Roboto Bold"/>
                <a:ea typeface="Roboto Bold"/>
                <a:cs typeface="Roboto Bold"/>
                <a:sym typeface="Roboto Bold"/>
              </a:rPr>
              <a:t>LIKE A</a:t>
            </a:r>
          </a:p>
          <a:p>
            <a:pPr>
              <a:lnSpc>
                <a:spcPct val="80000"/>
              </a:lnSpc>
              <a:defRPr sz="19000">
                <a:solidFill>
                  <a:srgbClr val="FFFFFF"/>
                </a:solidFill>
                <a:latin typeface="Roboto Bold"/>
                <a:ea typeface="Roboto Bold"/>
                <a:cs typeface="Roboto Bold"/>
                <a:sym typeface="Roboto Bold"/>
              </a:defRPr>
            </a:pPr>
            <a:r>
              <a:rPr sz="19000" dirty="0">
                <a:latin typeface="Roboto Bold"/>
                <a:ea typeface="Roboto Bold"/>
                <a:cs typeface="Roboto Bold"/>
                <a:sym typeface="Roboto Bold"/>
              </a:rPr>
              <a:t>SCIENTIST</a:t>
            </a:r>
          </a:p>
        </p:txBody>
      </p:sp>
      <p:pic>
        <p:nvPicPr>
          <p:cNvPr id="943" name="aulogo_uk_var2_black.pdf" descr="aulogo_uk_var2_black.pdf"/>
          <p:cNvPicPr>
            <a:picLocks noChangeAspect="1"/>
          </p:cNvPicPr>
          <p:nvPr/>
        </p:nvPicPr>
        <p:blipFill>
          <a:blip r:embed="rId4">
            <a:alphaModFix amt="44991"/>
            <a:extLst/>
          </a:blip>
          <a:stretch>
            <a:fillRect/>
          </a:stretch>
        </p:blipFill>
        <p:spPr>
          <a:xfrm>
            <a:off x="3756335" y="12460034"/>
            <a:ext cx="4101294" cy="855355"/>
          </a:xfrm>
          <a:prstGeom prst="rect">
            <a:avLst/>
          </a:prstGeom>
          <a:ln w="12700">
            <a:miter lim="400000"/>
          </a:ln>
        </p:spPr>
      </p:pic>
      <p:sp>
        <p:nvSpPr>
          <p:cNvPr id="7" name="Rectangle 9"/>
          <p:cNvSpPr txBox="1"/>
          <p:nvPr/>
        </p:nvSpPr>
        <p:spPr>
          <a:xfrm>
            <a:off x="7258565" y="10400401"/>
            <a:ext cx="8918575" cy="143629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80000"/>
              </a:lnSpc>
              <a:spcBef>
                <a:spcPts val="2800"/>
              </a:spcBef>
              <a:defRPr sz="4000">
                <a:latin typeface="Roboto Medium"/>
                <a:ea typeface="Roboto Medium"/>
                <a:cs typeface="Roboto Medium"/>
                <a:sym typeface="Roboto Medium"/>
              </a:defRPr>
            </a:pPr>
            <a:r>
              <a:rPr sz="4000" dirty="0">
                <a:latin typeface="Roboto Medium"/>
                <a:ea typeface="Roboto Medium"/>
                <a:cs typeface="Roboto Medium"/>
                <a:sym typeface="Roboto Medium"/>
              </a:rPr>
              <a:t>Jacob </a:t>
            </a:r>
            <a:r>
              <a:rPr sz="4000" dirty="0" smtClean="0">
                <a:latin typeface="Roboto Medium"/>
                <a:ea typeface="Roboto Medium"/>
                <a:cs typeface="Roboto Medium"/>
                <a:sym typeface="Roboto Medium"/>
              </a:rPr>
              <a:t>Sherson</a:t>
            </a:r>
            <a:endParaRPr lang="da-DK" sz="4000" dirty="0" smtClean="0">
              <a:latin typeface="Roboto Medium"/>
              <a:ea typeface="Roboto Medium"/>
              <a:cs typeface="Roboto Medium"/>
              <a:sym typeface="Roboto Medium"/>
            </a:endParaRPr>
          </a:p>
          <a:p>
            <a:pPr algn="ctr">
              <a:lnSpc>
                <a:spcPct val="80000"/>
              </a:lnSpc>
              <a:spcBef>
                <a:spcPts val="2800"/>
              </a:spcBef>
              <a:defRPr sz="4000">
                <a:latin typeface="Roboto Medium"/>
                <a:ea typeface="Roboto Medium"/>
                <a:cs typeface="Roboto Medium"/>
                <a:sym typeface="Roboto Medium"/>
              </a:defRPr>
            </a:pPr>
            <a:r>
              <a:rPr lang="da-DK" sz="4000" dirty="0" smtClean="0">
                <a:latin typeface="Roboto Medium"/>
                <a:ea typeface="Roboto Medium"/>
                <a:cs typeface="Roboto Medium"/>
                <a:sym typeface="Roboto Medium"/>
              </a:rPr>
              <a:t>LAMAP 18</a:t>
            </a:r>
            <a:r>
              <a:rPr sz="4000" dirty="0" smtClean="0">
                <a:latin typeface="Roboto Medium"/>
                <a:ea typeface="Roboto Medium"/>
                <a:cs typeface="Roboto Medium"/>
                <a:sym typeface="Roboto Medium"/>
              </a:rPr>
              <a:t>/1-1</a:t>
            </a:r>
            <a:r>
              <a:rPr lang="da-DK" sz="4000" dirty="0" smtClean="0">
                <a:latin typeface="Roboto Medium"/>
                <a:ea typeface="Roboto Medium"/>
                <a:cs typeface="Roboto Medium"/>
                <a:sym typeface="Roboto Medium"/>
              </a:rPr>
              <a:t>8</a:t>
            </a:r>
            <a:endParaRPr sz="4000" dirty="0">
              <a:latin typeface="Roboto Medium"/>
              <a:ea typeface="Roboto Medium"/>
              <a:cs typeface="Roboto Medium"/>
              <a:sym typeface="Roboto Medium"/>
            </a:endParaRPr>
          </a:p>
        </p:txBody>
      </p:sp>
      <p:pic>
        <p:nvPicPr>
          <p:cNvPr id="8" name="intro.png" descr="intro.png"/>
          <p:cNvPicPr>
            <a:picLocks noChangeAspect="1"/>
          </p:cNvPicPr>
          <p:nvPr/>
        </p:nvPicPr>
        <p:blipFill>
          <a:blip r:embed="rId5">
            <a:extLst/>
          </a:blip>
          <a:stretch>
            <a:fillRect/>
          </a:stretch>
        </p:blipFill>
        <p:spPr>
          <a:xfrm>
            <a:off x="20388883" y="689994"/>
            <a:ext cx="3424061" cy="13696244"/>
          </a:xfrm>
          <a:prstGeom prst="rect">
            <a:avLst/>
          </a:prstGeom>
          <a:ln w="12700">
            <a:miter lim="400000"/>
          </a:ln>
        </p:spPr>
      </p:pic>
    </p:spTree>
    <p:extLst>
      <p:ext uri="{BB962C8B-B14F-4D97-AF65-F5344CB8AC3E}">
        <p14:creationId xmlns:p14="http://schemas.microsoft.com/office/powerpoint/2010/main" val="338262229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Emotional</a:t>
            </a:r>
            <a:r>
              <a:rPr lang="da-DK" dirty="0" smtClean="0"/>
              <a:t> </a:t>
            </a:r>
            <a:r>
              <a:rPr lang="da-DK" dirty="0" err="1" smtClean="0"/>
              <a:t>recognition</a:t>
            </a:r>
            <a:r>
              <a:rPr lang="da-DK" dirty="0" smtClean="0"/>
              <a:t> in an </a:t>
            </a:r>
            <a:r>
              <a:rPr lang="da-DK" dirty="0" err="1" smtClean="0"/>
              <a:t>app</a:t>
            </a:r>
            <a:endParaRPr lang="da-DK" dirty="0"/>
          </a:p>
        </p:txBody>
      </p:sp>
      <p:sp>
        <p:nvSpPr>
          <p:cNvPr id="3" name="Slide Number Placeholder 2"/>
          <p:cNvSpPr>
            <a:spLocks noGrp="1"/>
          </p:cNvSpPr>
          <p:nvPr>
            <p:ph type="sldNum" sz="quarter" idx="10"/>
          </p:nvPr>
        </p:nvSpPr>
        <p:spPr>
          <a:xfrm>
            <a:off x="17068800" y="12763502"/>
            <a:ext cx="4267200" cy="914400"/>
          </a:xfrm>
        </p:spPr>
        <p:txBody>
          <a:bodyPr/>
          <a:lstStyle/>
          <a:p>
            <a:pPr>
              <a:defRPr/>
            </a:pPr>
            <a:fld id="{257202F8-BEAD-48BF-B882-5B44F5CC1005}" type="slidenum">
              <a:rPr lang="fr-FR" smtClean="0"/>
              <a:pPr>
                <a:defRPr/>
              </a:pPr>
              <a:t>4</a:t>
            </a:fld>
            <a:endParaRPr lang="fr-F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8966" y="2998213"/>
            <a:ext cx="6768752" cy="3697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792" y="12763501"/>
            <a:ext cx="11849100" cy="952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92400" y="3499189"/>
            <a:ext cx="4548268" cy="2522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descr="Affectiva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68487" y="11415765"/>
            <a:ext cx="4135814" cy="15625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792400" y="12978327"/>
            <a:ext cx="4741876" cy="646331"/>
          </a:xfrm>
          <a:prstGeom prst="rect">
            <a:avLst/>
          </a:prstGeom>
          <a:noFill/>
        </p:spPr>
        <p:txBody>
          <a:bodyPr wrap="none" rtlCol="0">
            <a:spAutoFit/>
          </a:bodyPr>
          <a:lstStyle/>
          <a:p>
            <a:pPr fontAlgn="base" hangingPunct="1">
              <a:spcBef>
                <a:spcPct val="0"/>
              </a:spcBef>
              <a:spcAft>
                <a:spcPct val="0"/>
              </a:spcAft>
            </a:pPr>
            <a:r>
              <a:rPr lang="da-DK" sz="3600" kern="1200" dirty="0">
                <a:solidFill>
                  <a:srgbClr val="000000"/>
                </a:solidFill>
                <a:latin typeface="Arial" pitchFamily="34" charset="0"/>
                <a:ea typeface="+mn-ea"/>
                <a:cs typeface="+mn-cs"/>
              </a:rPr>
              <a:t>MIT-media lab </a:t>
            </a:r>
            <a:r>
              <a:rPr lang="da-DK" sz="3600" kern="1200" dirty="0" err="1">
                <a:solidFill>
                  <a:srgbClr val="000000"/>
                </a:solidFill>
                <a:latin typeface="Arial" pitchFamily="34" charset="0"/>
                <a:ea typeface="+mn-ea"/>
                <a:cs typeface="+mn-cs"/>
              </a:rPr>
              <a:t>spin-off</a:t>
            </a:r>
            <a:endParaRPr lang="da-DK" sz="3600" kern="1200" dirty="0">
              <a:solidFill>
                <a:srgbClr val="000000"/>
              </a:solidFill>
              <a:latin typeface="Arial" pitchFamily="34" charset="0"/>
              <a:ea typeface="+mn-ea"/>
              <a:cs typeface="+mn-cs"/>
            </a:endParaRPr>
          </a:p>
        </p:txBody>
      </p:sp>
      <p:pic>
        <p:nvPicPr>
          <p:cNvPr id="51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3011" y="7586893"/>
            <a:ext cx="9348358" cy="46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3300044" y="6458486"/>
            <a:ext cx="8035956" cy="5078313"/>
          </a:xfrm>
          <a:prstGeom prst="rect">
            <a:avLst/>
          </a:prstGeom>
          <a:noFill/>
        </p:spPr>
        <p:txBody>
          <a:bodyPr wrap="square" rtlCol="0">
            <a:spAutoFit/>
          </a:bodyPr>
          <a:lstStyle/>
          <a:p>
            <a:pPr fontAlgn="base" hangingPunct="1">
              <a:spcBef>
                <a:spcPct val="0"/>
              </a:spcBef>
              <a:spcAft>
                <a:spcPct val="0"/>
              </a:spcAft>
            </a:pPr>
            <a:r>
              <a:rPr lang="da-DK" sz="3600" kern="1200" dirty="0">
                <a:solidFill>
                  <a:srgbClr val="000000"/>
                </a:solidFill>
                <a:latin typeface="Arial" pitchFamily="34" charset="0"/>
                <a:ea typeface="+mn-ea"/>
                <a:cs typeface="+mn-cs"/>
              </a:rPr>
              <a:t>Joy</a:t>
            </a:r>
          </a:p>
          <a:p>
            <a:pPr fontAlgn="base" hangingPunct="1">
              <a:spcBef>
                <a:spcPct val="0"/>
              </a:spcBef>
              <a:spcAft>
                <a:spcPct val="0"/>
              </a:spcAft>
            </a:pPr>
            <a:r>
              <a:rPr lang="da-DK" sz="3600" kern="1200" dirty="0" err="1">
                <a:solidFill>
                  <a:srgbClr val="000000"/>
                </a:solidFill>
                <a:latin typeface="Arial" pitchFamily="34" charset="0"/>
                <a:ea typeface="+mn-ea"/>
                <a:cs typeface="+mn-cs"/>
              </a:rPr>
              <a:t>Surprise</a:t>
            </a:r>
            <a:endParaRPr lang="da-DK" sz="3600" kern="1200" dirty="0">
              <a:solidFill>
                <a:srgbClr val="000000"/>
              </a:solidFill>
              <a:latin typeface="Arial" pitchFamily="34" charset="0"/>
              <a:ea typeface="+mn-ea"/>
              <a:cs typeface="+mn-cs"/>
            </a:endParaRPr>
          </a:p>
          <a:p>
            <a:pPr fontAlgn="base" hangingPunct="1">
              <a:spcBef>
                <a:spcPct val="0"/>
              </a:spcBef>
              <a:spcAft>
                <a:spcPct val="0"/>
              </a:spcAft>
            </a:pPr>
            <a:r>
              <a:rPr lang="da-DK" sz="3600" kern="1200" dirty="0">
                <a:solidFill>
                  <a:srgbClr val="000000"/>
                </a:solidFill>
                <a:latin typeface="Arial" pitchFamily="34" charset="0"/>
                <a:ea typeface="+mn-ea"/>
                <a:cs typeface="+mn-cs"/>
              </a:rPr>
              <a:t>Anger</a:t>
            </a:r>
          </a:p>
          <a:p>
            <a:pPr fontAlgn="base" hangingPunct="1">
              <a:spcBef>
                <a:spcPct val="0"/>
              </a:spcBef>
              <a:spcAft>
                <a:spcPct val="0"/>
              </a:spcAft>
            </a:pPr>
            <a:r>
              <a:rPr lang="da-DK" sz="3600" kern="1200" dirty="0">
                <a:solidFill>
                  <a:srgbClr val="000000"/>
                </a:solidFill>
                <a:latin typeface="Arial" pitchFamily="34" charset="0"/>
                <a:ea typeface="+mn-ea"/>
                <a:cs typeface="+mn-cs"/>
              </a:rPr>
              <a:t>…</a:t>
            </a:r>
          </a:p>
          <a:p>
            <a:pPr fontAlgn="base" hangingPunct="1">
              <a:spcBef>
                <a:spcPct val="0"/>
              </a:spcBef>
              <a:spcAft>
                <a:spcPct val="0"/>
              </a:spcAft>
            </a:pPr>
            <a:r>
              <a:rPr lang="da-DK" sz="3600" kern="1200" dirty="0">
                <a:solidFill>
                  <a:srgbClr val="000000"/>
                </a:solidFill>
                <a:latin typeface="Arial" pitchFamily="34" charset="0"/>
                <a:ea typeface="+mn-ea"/>
                <a:cs typeface="+mn-cs"/>
              </a:rPr>
              <a:t>For:</a:t>
            </a:r>
          </a:p>
          <a:p>
            <a:pPr marL="571500" indent="-571500" fontAlgn="base" hangingPunct="1">
              <a:spcBef>
                <a:spcPct val="0"/>
              </a:spcBef>
              <a:spcAft>
                <a:spcPct val="0"/>
              </a:spcAft>
              <a:buFont typeface="Arial" panose="020B0604020202020204" pitchFamily="34" charset="0"/>
              <a:buChar char="•"/>
            </a:pPr>
            <a:r>
              <a:rPr lang="da-DK" sz="3600" kern="1200" dirty="0">
                <a:solidFill>
                  <a:srgbClr val="000000"/>
                </a:solidFill>
                <a:latin typeface="Arial" pitchFamily="34" charset="0"/>
                <a:ea typeface="+mn-ea"/>
                <a:cs typeface="+mn-cs"/>
              </a:rPr>
              <a:t>Glasses for </a:t>
            </a:r>
            <a:r>
              <a:rPr lang="da-DK" sz="3600" kern="1200" dirty="0" err="1">
                <a:solidFill>
                  <a:srgbClr val="000000"/>
                </a:solidFill>
                <a:latin typeface="Arial" pitchFamily="34" charset="0"/>
                <a:ea typeface="+mn-ea"/>
                <a:cs typeface="+mn-cs"/>
              </a:rPr>
              <a:t>autistic</a:t>
            </a:r>
            <a:r>
              <a:rPr lang="da-DK" sz="3600" kern="1200" dirty="0">
                <a:solidFill>
                  <a:srgbClr val="000000"/>
                </a:solidFill>
                <a:latin typeface="Arial" pitchFamily="34" charset="0"/>
                <a:ea typeface="+mn-ea"/>
                <a:cs typeface="+mn-cs"/>
              </a:rPr>
              <a:t> </a:t>
            </a:r>
            <a:r>
              <a:rPr lang="da-DK" sz="3600" kern="1200" dirty="0" err="1">
                <a:solidFill>
                  <a:srgbClr val="000000"/>
                </a:solidFill>
                <a:latin typeface="Arial" pitchFamily="34" charset="0"/>
                <a:ea typeface="+mn-ea"/>
                <a:cs typeface="+mn-cs"/>
              </a:rPr>
              <a:t>people</a:t>
            </a:r>
            <a:endParaRPr lang="da-DK" sz="3600" kern="1200" dirty="0">
              <a:solidFill>
                <a:srgbClr val="000000"/>
              </a:solidFill>
              <a:latin typeface="Arial" pitchFamily="34" charset="0"/>
              <a:ea typeface="+mn-ea"/>
              <a:cs typeface="+mn-cs"/>
            </a:endParaRPr>
          </a:p>
          <a:p>
            <a:pPr marL="571500" indent="-571500" fontAlgn="base" hangingPunct="1">
              <a:spcBef>
                <a:spcPct val="0"/>
              </a:spcBef>
              <a:spcAft>
                <a:spcPct val="0"/>
              </a:spcAft>
              <a:buFont typeface="Arial" panose="020B0604020202020204" pitchFamily="34" charset="0"/>
              <a:buChar char="•"/>
            </a:pPr>
            <a:r>
              <a:rPr lang="da-DK" sz="3600" kern="1200" dirty="0">
                <a:solidFill>
                  <a:srgbClr val="000000"/>
                </a:solidFill>
                <a:latin typeface="Arial" pitchFamily="34" charset="0"/>
                <a:ea typeface="+mn-ea"/>
                <a:cs typeface="+mn-cs"/>
              </a:rPr>
              <a:t>Online </a:t>
            </a:r>
            <a:r>
              <a:rPr lang="da-DK" sz="3600" kern="1200" dirty="0" err="1">
                <a:solidFill>
                  <a:srgbClr val="000000"/>
                </a:solidFill>
                <a:latin typeface="Arial" pitchFamily="34" charset="0"/>
                <a:ea typeface="+mn-ea"/>
                <a:cs typeface="+mn-cs"/>
              </a:rPr>
              <a:t>learning</a:t>
            </a:r>
            <a:r>
              <a:rPr lang="da-DK" sz="3600" kern="1200" dirty="0">
                <a:solidFill>
                  <a:srgbClr val="000000"/>
                </a:solidFill>
                <a:latin typeface="Arial" pitchFamily="34" charset="0"/>
                <a:ea typeface="+mn-ea"/>
                <a:cs typeface="+mn-cs"/>
              </a:rPr>
              <a:t> system ”discovers” </a:t>
            </a:r>
            <a:r>
              <a:rPr lang="da-DK" sz="3600" kern="1200" dirty="0" err="1">
                <a:solidFill>
                  <a:srgbClr val="000000"/>
                </a:solidFill>
                <a:latin typeface="Arial" pitchFamily="34" charset="0"/>
                <a:ea typeface="+mn-ea"/>
                <a:cs typeface="+mn-cs"/>
              </a:rPr>
              <a:t>when</a:t>
            </a:r>
            <a:r>
              <a:rPr lang="da-DK" sz="3600" kern="1200" dirty="0">
                <a:solidFill>
                  <a:srgbClr val="000000"/>
                </a:solidFill>
                <a:latin typeface="Arial" pitchFamily="34" charset="0"/>
                <a:ea typeface="+mn-ea"/>
                <a:cs typeface="+mn-cs"/>
              </a:rPr>
              <a:t> </a:t>
            </a:r>
            <a:r>
              <a:rPr lang="da-DK" sz="3600" kern="1200" dirty="0" err="1">
                <a:solidFill>
                  <a:srgbClr val="000000"/>
                </a:solidFill>
                <a:latin typeface="Arial" pitchFamily="34" charset="0"/>
                <a:ea typeface="+mn-ea"/>
                <a:cs typeface="+mn-cs"/>
              </a:rPr>
              <a:t>we</a:t>
            </a:r>
            <a:r>
              <a:rPr lang="da-DK" sz="3600" kern="1200" dirty="0">
                <a:solidFill>
                  <a:srgbClr val="000000"/>
                </a:solidFill>
                <a:latin typeface="Arial" pitchFamily="34" charset="0"/>
                <a:ea typeface="+mn-ea"/>
                <a:cs typeface="+mn-cs"/>
              </a:rPr>
              <a:t> </a:t>
            </a:r>
            <a:r>
              <a:rPr lang="da-DK" sz="3600" kern="1200" dirty="0" err="1">
                <a:solidFill>
                  <a:srgbClr val="000000"/>
                </a:solidFill>
                <a:latin typeface="Arial" pitchFamily="34" charset="0"/>
                <a:ea typeface="+mn-ea"/>
                <a:cs typeface="+mn-cs"/>
              </a:rPr>
              <a:t>are</a:t>
            </a:r>
            <a:r>
              <a:rPr lang="da-DK" sz="3600" kern="1200" dirty="0">
                <a:solidFill>
                  <a:srgbClr val="000000"/>
                </a:solidFill>
                <a:latin typeface="Arial" pitchFamily="34" charset="0"/>
                <a:ea typeface="+mn-ea"/>
                <a:cs typeface="+mn-cs"/>
              </a:rPr>
              <a:t> </a:t>
            </a:r>
            <a:r>
              <a:rPr lang="da-DK" sz="3600" kern="1200" dirty="0" err="1">
                <a:solidFill>
                  <a:srgbClr val="000000"/>
                </a:solidFill>
                <a:latin typeface="Arial" pitchFamily="34" charset="0"/>
                <a:ea typeface="+mn-ea"/>
                <a:cs typeface="+mn-cs"/>
              </a:rPr>
              <a:t>bored</a:t>
            </a:r>
            <a:endParaRPr lang="da-DK" sz="3600" kern="1200" dirty="0">
              <a:solidFill>
                <a:srgbClr val="000000"/>
              </a:solidFill>
              <a:latin typeface="Arial" pitchFamily="34" charset="0"/>
              <a:ea typeface="+mn-ea"/>
              <a:cs typeface="+mn-cs"/>
            </a:endParaRPr>
          </a:p>
          <a:p>
            <a:pPr marL="571500" indent="-571500" fontAlgn="base" hangingPunct="1">
              <a:spcBef>
                <a:spcPct val="0"/>
              </a:spcBef>
              <a:spcAft>
                <a:spcPct val="0"/>
              </a:spcAft>
              <a:buFont typeface="Arial" panose="020B0604020202020204" pitchFamily="34" charset="0"/>
              <a:buChar char="•"/>
            </a:pPr>
            <a:r>
              <a:rPr lang="da-DK" sz="3600" kern="1200" dirty="0">
                <a:solidFill>
                  <a:srgbClr val="000000"/>
                </a:solidFill>
                <a:latin typeface="Arial" pitchFamily="34" charset="0"/>
                <a:ea typeface="+mn-ea"/>
                <a:cs typeface="+mn-cs"/>
              </a:rPr>
              <a:t>”</a:t>
            </a:r>
            <a:r>
              <a:rPr lang="da-DK" sz="3600" kern="1200" dirty="0" err="1">
                <a:solidFill>
                  <a:srgbClr val="000000"/>
                </a:solidFill>
                <a:latin typeface="Arial" pitchFamily="34" charset="0"/>
                <a:ea typeface="+mn-ea"/>
                <a:cs typeface="+mn-cs"/>
              </a:rPr>
              <a:t>Emotional-skype</a:t>
            </a:r>
            <a:r>
              <a:rPr lang="da-DK" sz="3600" kern="1200" dirty="0">
                <a:solidFill>
                  <a:srgbClr val="000000"/>
                </a:solidFill>
                <a:latin typeface="Arial" pitchFamily="34" charset="0"/>
                <a:ea typeface="+mn-ea"/>
                <a:cs typeface="+mn-cs"/>
              </a:rPr>
              <a:t>”</a:t>
            </a:r>
          </a:p>
        </p:txBody>
      </p:sp>
      <p:pic>
        <p:nvPicPr>
          <p:cNvPr id="5130"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02676" y="3515091"/>
            <a:ext cx="4389724" cy="2522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3602038" y="2776423"/>
            <a:ext cx="454826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fontAlgn="base" hangingPunct="1">
              <a:spcBef>
                <a:spcPct val="0"/>
              </a:spcBef>
              <a:spcAft>
                <a:spcPct val="0"/>
              </a:spcAft>
            </a:pPr>
            <a:r>
              <a:rPr lang="da-DK" sz="3600" kern="1200" dirty="0">
                <a:solidFill>
                  <a:srgbClr val="000000"/>
                </a:solidFill>
              </a:rPr>
              <a:t>Deep </a:t>
            </a:r>
            <a:r>
              <a:rPr lang="da-DK" sz="3600" kern="1200" dirty="0" err="1">
                <a:solidFill>
                  <a:srgbClr val="000000"/>
                </a:solidFill>
              </a:rPr>
              <a:t>learning</a:t>
            </a:r>
            <a:endParaRPr lang="da-DK" sz="3600" kern="1200" dirty="0">
              <a:solidFill>
                <a:srgbClr val="000000"/>
              </a:solidFill>
            </a:endParaRPr>
          </a:p>
        </p:txBody>
      </p:sp>
      <p:sp>
        <p:nvSpPr>
          <p:cNvPr id="14" name="TextBox 13"/>
          <p:cNvSpPr txBox="1"/>
          <p:nvPr/>
        </p:nvSpPr>
        <p:spPr>
          <a:xfrm>
            <a:off x="4969208" y="2233070"/>
            <a:ext cx="454826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fontAlgn="base" hangingPunct="1">
              <a:spcBef>
                <a:spcPct val="0"/>
              </a:spcBef>
              <a:spcAft>
                <a:spcPct val="0"/>
              </a:spcAft>
            </a:pPr>
            <a:r>
              <a:rPr lang="da-DK" sz="3600" kern="1200" dirty="0">
                <a:solidFill>
                  <a:srgbClr val="000000"/>
                </a:solidFill>
              </a:rPr>
              <a:t>3 </a:t>
            </a:r>
            <a:r>
              <a:rPr lang="da-DK" sz="3600" kern="1200" dirty="0" err="1">
                <a:solidFill>
                  <a:srgbClr val="000000"/>
                </a:solidFill>
              </a:rPr>
              <a:t>mio</a:t>
            </a:r>
            <a:r>
              <a:rPr lang="da-DK" sz="3600" kern="1200" dirty="0">
                <a:solidFill>
                  <a:srgbClr val="000000"/>
                </a:solidFill>
              </a:rPr>
              <a:t> face videos</a:t>
            </a:r>
          </a:p>
        </p:txBody>
      </p:sp>
    </p:spTree>
    <p:extLst>
      <p:ext uri="{BB962C8B-B14F-4D97-AF65-F5344CB8AC3E}">
        <p14:creationId xmlns:p14="http://schemas.microsoft.com/office/powerpoint/2010/main" val="1810421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2848" y="168945"/>
            <a:ext cx="16697060" cy="1961506"/>
          </a:xfrm>
        </p:spPr>
        <p:txBody>
          <a:bodyPr>
            <a:noAutofit/>
          </a:bodyPr>
          <a:lstStyle/>
          <a:p>
            <a:r>
              <a:rPr lang="en-GB" sz="5600" b="1" u="sng" dirty="0"/>
              <a:t>Think Like a Scientist </a:t>
            </a:r>
            <a:r>
              <a:rPr lang="en-GB" sz="5600" dirty="0"/>
              <a:t>(TLS), </a:t>
            </a:r>
            <a:br>
              <a:rPr lang="en-GB" sz="5600" dirty="0"/>
            </a:br>
            <a:r>
              <a:rPr lang="en-GB" sz="5600" dirty="0"/>
              <a:t>global educational initiative started this summer</a:t>
            </a:r>
            <a:endParaRPr lang="en-GB" sz="5600" dirty="0"/>
          </a:p>
        </p:txBody>
      </p:sp>
      <p:sp>
        <p:nvSpPr>
          <p:cNvPr id="4" name="Foliennummernplatzhalter 3"/>
          <p:cNvSpPr>
            <a:spLocks noGrp="1"/>
          </p:cNvSpPr>
          <p:nvPr>
            <p:ph type="sldNum" sz="quarter" idx="2"/>
          </p:nvPr>
        </p:nvSpPr>
        <p:spPr>
          <a:xfrm>
            <a:off x="23963268" y="13173551"/>
            <a:ext cx="402351" cy="398183"/>
          </a:xfrm>
        </p:spPr>
        <p:txBody>
          <a:bodyPr/>
          <a:lstStyle/>
          <a:p>
            <a:pPr>
              <a:defRPr/>
            </a:pPr>
            <a:fld id="{E90C1E0A-682D-40DC-B1EA-26C007FDC330}" type="slidenum">
              <a:rPr lang="en-GB" smtClean="0"/>
              <a:pPr>
                <a:defRPr/>
              </a:pPr>
              <a:t>40</a:t>
            </a:fld>
            <a:endParaRPr lang="en-GB" dirty="0"/>
          </a:p>
        </p:txBody>
      </p:sp>
      <p:pic>
        <p:nvPicPr>
          <p:cNvPr id="8" name="partners.tiff"/>
          <p:cNvPicPr>
            <a:picLocks noChangeAspect="1"/>
          </p:cNvPicPr>
          <p:nvPr/>
        </p:nvPicPr>
        <p:blipFill>
          <a:blip r:embed="rId3">
            <a:extLst/>
          </a:blip>
          <a:stretch>
            <a:fillRect/>
          </a:stretch>
        </p:blipFill>
        <p:spPr>
          <a:xfrm>
            <a:off x="14380489" y="2463056"/>
            <a:ext cx="9006974" cy="3826612"/>
          </a:xfrm>
          <a:prstGeom prst="rect">
            <a:avLst/>
          </a:prstGeom>
          <a:ln w="12700">
            <a:miter lim="400000"/>
          </a:ln>
        </p:spPr>
      </p:pic>
      <p:pic>
        <p:nvPicPr>
          <p:cNvPr id="10" name="smithsonian.tiff"/>
          <p:cNvPicPr>
            <a:picLocks noChangeAspect="1"/>
          </p:cNvPicPr>
          <p:nvPr/>
        </p:nvPicPr>
        <p:blipFill>
          <a:blip r:embed="rId4">
            <a:extLst/>
          </a:blip>
          <a:srcRect l="8712" t="11526" r="3487" b="11526"/>
          <a:stretch>
            <a:fillRect/>
          </a:stretch>
        </p:blipFill>
        <p:spPr>
          <a:xfrm>
            <a:off x="17840671" y="11346493"/>
            <a:ext cx="3892110" cy="1210010"/>
          </a:xfrm>
          <a:prstGeom prst="rect">
            <a:avLst/>
          </a:prstGeom>
          <a:ln w="12700">
            <a:miter lim="400000"/>
          </a:ln>
        </p:spPr>
      </p:pic>
      <p:pic>
        <p:nvPicPr>
          <p:cNvPr id="11" name="Hong Kong .tiff"/>
          <p:cNvPicPr>
            <a:picLocks noChangeAspect="1"/>
          </p:cNvPicPr>
          <p:nvPr/>
        </p:nvPicPr>
        <p:blipFill>
          <a:blip r:embed="rId5">
            <a:extLst/>
          </a:blip>
          <a:stretch>
            <a:fillRect/>
          </a:stretch>
        </p:blipFill>
        <p:spPr>
          <a:xfrm>
            <a:off x="13920193" y="12645714"/>
            <a:ext cx="6146930" cy="839744"/>
          </a:xfrm>
          <a:prstGeom prst="rect">
            <a:avLst/>
          </a:prstGeom>
          <a:ln w="12700">
            <a:miter lim="400000"/>
          </a:ln>
        </p:spPr>
      </p:pic>
      <p:pic>
        <p:nvPicPr>
          <p:cNvPr id="12" name="ScienceAtHome_Official_Logo_2016_red (1).png"/>
          <p:cNvPicPr>
            <a:picLocks noChangeAspect="1"/>
          </p:cNvPicPr>
          <p:nvPr/>
        </p:nvPicPr>
        <p:blipFill>
          <a:blip r:embed="rId6">
            <a:extLst/>
          </a:blip>
          <a:stretch>
            <a:fillRect/>
          </a:stretch>
        </p:blipFill>
        <p:spPr>
          <a:xfrm>
            <a:off x="23054634" y="11535906"/>
            <a:ext cx="1109808" cy="1109808"/>
          </a:xfrm>
          <a:prstGeom prst="rect">
            <a:avLst/>
          </a:prstGeom>
          <a:ln w="12700">
            <a:miter lim="400000"/>
          </a:ln>
        </p:spPr>
      </p:pic>
      <p:pic>
        <p:nvPicPr>
          <p:cNvPr id="13" name="uiurbana_1.gif"/>
          <p:cNvPicPr>
            <a:picLocks noChangeAspect="1"/>
          </p:cNvPicPr>
          <p:nvPr/>
        </p:nvPicPr>
        <p:blipFill>
          <a:blip r:embed="rId7">
            <a:extLst/>
          </a:blip>
          <a:stretch>
            <a:fillRect/>
          </a:stretch>
        </p:blipFill>
        <p:spPr>
          <a:xfrm>
            <a:off x="21365924" y="12467291"/>
            <a:ext cx="1549700" cy="1033134"/>
          </a:xfrm>
          <a:prstGeom prst="rect">
            <a:avLst/>
          </a:prstGeom>
          <a:ln w="12700">
            <a:miter lim="400000"/>
          </a:ln>
        </p:spPr>
      </p:pic>
      <p:pic>
        <p:nvPicPr>
          <p:cNvPr id="14" name="appc-logo-1-740x450.jpg"/>
          <p:cNvPicPr>
            <a:picLocks noChangeAspect="1"/>
          </p:cNvPicPr>
          <p:nvPr/>
        </p:nvPicPr>
        <p:blipFill>
          <a:blip r:embed="rId8">
            <a:extLst/>
          </a:blip>
          <a:srcRect t="17089" b="13986"/>
          <a:stretch>
            <a:fillRect/>
          </a:stretch>
        </p:blipFill>
        <p:spPr>
          <a:xfrm>
            <a:off x="14867196" y="11466513"/>
            <a:ext cx="2664296" cy="1000778"/>
          </a:xfrm>
          <a:prstGeom prst="rect">
            <a:avLst/>
          </a:prstGeom>
          <a:ln w="12700">
            <a:miter lim="400000"/>
          </a:ln>
        </p:spPr>
      </p:pic>
      <p:sp>
        <p:nvSpPr>
          <p:cNvPr id="5" name="TextBox 4"/>
          <p:cNvSpPr txBox="1"/>
          <p:nvPr/>
        </p:nvSpPr>
        <p:spPr>
          <a:xfrm>
            <a:off x="14428671" y="6712888"/>
            <a:ext cx="6656650" cy="4210383"/>
          </a:xfrm>
          <a:prstGeom prst="rect">
            <a:avLst/>
          </a:prstGeom>
          <a:noFill/>
        </p:spPr>
        <p:txBody>
          <a:bodyPr wrap="square" lIns="0" tIns="0" rIns="0" bIns="0" rtlCol="0">
            <a:spAutoFit/>
          </a:bodyPr>
          <a:lstStyle/>
          <a:p>
            <a:pPr fontAlgn="base" hangingPunct="1">
              <a:lnSpc>
                <a:spcPct val="95000"/>
              </a:lnSpc>
              <a:spcBef>
                <a:spcPct val="0"/>
              </a:spcBef>
              <a:spcAft>
                <a:spcPct val="0"/>
              </a:spcAft>
            </a:pPr>
            <a:r>
              <a:rPr lang="da-DK" sz="3200" b="1" u="sng" kern="1200" dirty="0" err="1">
                <a:solidFill>
                  <a:srgbClr val="000000"/>
                </a:solidFill>
                <a:latin typeface="Helvetica"/>
                <a:cs typeface="Helvetica"/>
              </a:rPr>
              <a:t>Current</a:t>
            </a:r>
            <a:r>
              <a:rPr lang="da-DK" sz="3200" b="1" u="sng" kern="1200" dirty="0">
                <a:solidFill>
                  <a:srgbClr val="000000"/>
                </a:solidFill>
                <a:latin typeface="Helvetica"/>
                <a:cs typeface="Helvetica"/>
              </a:rPr>
              <a:t> Partners</a:t>
            </a:r>
            <a:r>
              <a:rPr lang="da-DK" sz="3200" kern="1200" dirty="0">
                <a:solidFill>
                  <a:srgbClr val="000000"/>
                </a:solidFill>
                <a:latin typeface="Helvetica"/>
                <a:cs typeface="Helvetica"/>
              </a:rPr>
              <a:t> (27):</a:t>
            </a:r>
          </a:p>
          <a:p>
            <a:pPr fontAlgn="base" hangingPunct="1">
              <a:lnSpc>
                <a:spcPct val="95000"/>
              </a:lnSpc>
              <a:spcBef>
                <a:spcPct val="0"/>
              </a:spcBef>
              <a:spcAft>
                <a:spcPct val="0"/>
              </a:spcAft>
            </a:pPr>
            <a:r>
              <a:rPr lang="da-DK" sz="3200" kern="1200" dirty="0">
                <a:solidFill>
                  <a:srgbClr val="000000"/>
                </a:solidFill>
                <a:latin typeface="Helvetica"/>
                <a:cs typeface="Helvetica"/>
              </a:rPr>
              <a:t>TLS/USA </a:t>
            </a:r>
            <a:r>
              <a:rPr lang="da-DK" sz="3200" kern="1200" dirty="0" err="1">
                <a:solidFill>
                  <a:srgbClr val="000000"/>
                </a:solidFill>
                <a:latin typeface="Helvetica"/>
                <a:cs typeface="Helvetica"/>
              </a:rPr>
              <a:t>includes</a:t>
            </a:r>
            <a:r>
              <a:rPr lang="da-DK" sz="3200" kern="1200" dirty="0">
                <a:solidFill>
                  <a:srgbClr val="000000"/>
                </a:solidFill>
                <a:latin typeface="Helvetica"/>
                <a:cs typeface="Helvetica"/>
              </a:rPr>
              <a:t> 7 major Unis, AIP, APS, AAAS, </a:t>
            </a:r>
            <a:r>
              <a:rPr lang="da-DK" sz="3200" kern="1200" dirty="0" err="1">
                <a:solidFill>
                  <a:srgbClr val="000000"/>
                </a:solidFill>
                <a:latin typeface="Helvetica"/>
                <a:cs typeface="Helvetica"/>
              </a:rPr>
              <a:t>Exploratorium</a:t>
            </a:r>
            <a:r>
              <a:rPr lang="da-DK" sz="3200" kern="1200" dirty="0">
                <a:solidFill>
                  <a:srgbClr val="000000"/>
                </a:solidFill>
                <a:latin typeface="Helvetica"/>
                <a:cs typeface="Helvetica"/>
              </a:rPr>
              <a:t> +…</a:t>
            </a:r>
          </a:p>
          <a:p>
            <a:pPr fontAlgn="base" hangingPunct="1">
              <a:lnSpc>
                <a:spcPct val="95000"/>
              </a:lnSpc>
              <a:spcBef>
                <a:spcPct val="0"/>
              </a:spcBef>
              <a:spcAft>
                <a:spcPct val="0"/>
              </a:spcAft>
            </a:pPr>
            <a:endParaRPr lang="da-DK" sz="3200" b="1" u="sng" kern="1200" dirty="0">
              <a:solidFill>
                <a:srgbClr val="000000"/>
              </a:solidFill>
              <a:latin typeface="Helvetica"/>
              <a:cs typeface="Helvetica"/>
            </a:endParaRPr>
          </a:p>
          <a:p>
            <a:pPr fontAlgn="base" hangingPunct="1">
              <a:lnSpc>
                <a:spcPct val="95000"/>
              </a:lnSpc>
              <a:spcBef>
                <a:spcPct val="0"/>
              </a:spcBef>
              <a:spcAft>
                <a:spcPct val="0"/>
              </a:spcAft>
            </a:pPr>
            <a:r>
              <a:rPr lang="da-DK" sz="3200" b="1" u="sng" kern="1200" dirty="0" err="1">
                <a:solidFill>
                  <a:srgbClr val="000000"/>
                </a:solidFill>
                <a:latin typeface="Helvetica"/>
                <a:cs typeface="Helvetica"/>
              </a:rPr>
              <a:t>Advisory</a:t>
            </a:r>
            <a:r>
              <a:rPr lang="da-DK" sz="3200" b="1" u="sng" kern="1200" dirty="0">
                <a:solidFill>
                  <a:srgbClr val="000000"/>
                </a:solidFill>
                <a:latin typeface="Helvetica"/>
                <a:cs typeface="Helvetica"/>
              </a:rPr>
              <a:t> </a:t>
            </a:r>
            <a:r>
              <a:rPr lang="da-DK" sz="3200" b="1" u="sng" kern="1200" dirty="0" err="1">
                <a:solidFill>
                  <a:srgbClr val="000000"/>
                </a:solidFill>
                <a:latin typeface="Helvetica"/>
                <a:cs typeface="Helvetica"/>
              </a:rPr>
              <a:t>commitee</a:t>
            </a:r>
            <a:r>
              <a:rPr lang="da-DK" sz="3200" b="1" u="sng" kern="1200" dirty="0">
                <a:solidFill>
                  <a:srgbClr val="000000"/>
                </a:solidFill>
                <a:latin typeface="Helvetica"/>
                <a:cs typeface="Helvetica"/>
              </a:rPr>
              <a:t> </a:t>
            </a:r>
            <a:r>
              <a:rPr lang="da-DK" sz="3200" kern="1200" dirty="0" err="1">
                <a:solidFill>
                  <a:srgbClr val="000000"/>
                </a:solidFill>
                <a:latin typeface="Helvetica"/>
                <a:cs typeface="Helvetica"/>
              </a:rPr>
              <a:t>including</a:t>
            </a:r>
            <a:r>
              <a:rPr lang="da-DK" sz="3200" kern="1200" dirty="0">
                <a:solidFill>
                  <a:srgbClr val="000000"/>
                </a:solidFill>
                <a:latin typeface="Helvetica"/>
                <a:cs typeface="Helvetica"/>
              </a:rPr>
              <a:t> 3 Nobel </a:t>
            </a:r>
            <a:r>
              <a:rPr lang="da-DK" sz="3200" kern="1200" dirty="0" err="1">
                <a:solidFill>
                  <a:srgbClr val="000000"/>
                </a:solidFill>
                <a:latin typeface="Helvetica"/>
                <a:cs typeface="Helvetica"/>
              </a:rPr>
              <a:t>Laureates</a:t>
            </a:r>
            <a:r>
              <a:rPr lang="da-DK" sz="3200" kern="1200" dirty="0">
                <a:solidFill>
                  <a:srgbClr val="000000"/>
                </a:solidFill>
                <a:latin typeface="Helvetica"/>
                <a:cs typeface="Helvetica"/>
              </a:rPr>
              <a:t>, </a:t>
            </a:r>
            <a:r>
              <a:rPr lang="da-DK" sz="3200" kern="1200" dirty="0" err="1">
                <a:solidFill>
                  <a:srgbClr val="000000"/>
                </a:solidFill>
                <a:latin typeface="Helvetica"/>
                <a:cs typeface="Helvetica"/>
              </a:rPr>
              <a:t>President</a:t>
            </a:r>
            <a:r>
              <a:rPr lang="da-DK" sz="3200" kern="1200" dirty="0">
                <a:solidFill>
                  <a:srgbClr val="000000"/>
                </a:solidFill>
                <a:latin typeface="Helvetica"/>
                <a:cs typeface="Helvetica"/>
              </a:rPr>
              <a:t> AAAS + NAS</a:t>
            </a:r>
          </a:p>
          <a:p>
            <a:pPr fontAlgn="base" hangingPunct="1">
              <a:lnSpc>
                <a:spcPct val="95000"/>
              </a:lnSpc>
              <a:spcBef>
                <a:spcPct val="0"/>
              </a:spcBef>
              <a:spcAft>
                <a:spcPct val="0"/>
              </a:spcAft>
            </a:pPr>
            <a:endParaRPr lang="da-DK" sz="3200" b="1" kern="1200" dirty="0">
              <a:solidFill>
                <a:srgbClr val="000000"/>
              </a:solidFill>
              <a:latin typeface="Helvetica"/>
              <a:cs typeface="Helvetica"/>
            </a:endParaRPr>
          </a:p>
          <a:p>
            <a:pPr fontAlgn="base" hangingPunct="1">
              <a:lnSpc>
                <a:spcPct val="95000"/>
              </a:lnSpc>
              <a:spcBef>
                <a:spcPct val="0"/>
              </a:spcBef>
              <a:spcAft>
                <a:spcPct val="0"/>
              </a:spcAft>
            </a:pPr>
            <a:r>
              <a:rPr lang="da-DK" sz="3200" b="1" kern="1200" dirty="0" err="1">
                <a:solidFill>
                  <a:srgbClr val="000000"/>
                </a:solidFill>
                <a:latin typeface="Helvetica"/>
                <a:cs typeface="Helvetica"/>
              </a:rPr>
              <a:t>Leadership</a:t>
            </a:r>
            <a:r>
              <a:rPr lang="da-DK" sz="3200" b="1" kern="1200" dirty="0">
                <a:solidFill>
                  <a:srgbClr val="000000"/>
                </a:solidFill>
                <a:latin typeface="Helvetica"/>
                <a:cs typeface="Helvetica"/>
              </a:rPr>
              <a:t> team</a:t>
            </a:r>
          </a:p>
        </p:txBody>
      </p:sp>
      <p:sp>
        <p:nvSpPr>
          <p:cNvPr id="6" name="TextBox 5"/>
          <p:cNvSpPr txBox="1"/>
          <p:nvPr/>
        </p:nvSpPr>
        <p:spPr>
          <a:xfrm>
            <a:off x="958752" y="2790706"/>
            <a:ext cx="10441160" cy="2339102"/>
          </a:xfrm>
          <a:prstGeom prst="rect">
            <a:avLst/>
          </a:prstGeom>
          <a:noFill/>
        </p:spPr>
        <p:txBody>
          <a:bodyPr wrap="square" lIns="0" tIns="0" rIns="0" bIns="0" rtlCol="0">
            <a:spAutoFit/>
          </a:bodyPr>
          <a:lstStyle/>
          <a:p>
            <a:pPr fontAlgn="base" hangingPunct="1">
              <a:lnSpc>
                <a:spcPct val="95000"/>
              </a:lnSpc>
              <a:spcBef>
                <a:spcPct val="0"/>
              </a:spcBef>
              <a:spcAft>
                <a:spcPct val="0"/>
              </a:spcAft>
            </a:pPr>
            <a:r>
              <a:rPr lang="en-US" sz="3200" b="1" kern="1200" dirty="0">
                <a:solidFill>
                  <a:srgbClr val="000000"/>
                </a:solidFill>
                <a:latin typeface="Helvetica"/>
                <a:cs typeface="Helvetica"/>
                <a:sym typeface="Helvetica"/>
              </a:rPr>
              <a:t>Mission:</a:t>
            </a:r>
            <a:r>
              <a:rPr lang="en-US" sz="3200" kern="1200" dirty="0">
                <a:solidFill>
                  <a:srgbClr val="000000"/>
                </a:solidFill>
                <a:latin typeface="Arial" pitchFamily="34" charset="0"/>
                <a:cs typeface="Helvetica"/>
              </a:rPr>
              <a:t>  Think Like a Scientist (TLS) seeks to create a movement that recognizes, connects, and expands the efforts of individuals and organizations seeking to stimulate all students to think like scientists living in an emergent universe.</a:t>
            </a:r>
            <a:endParaRPr lang="da-DK" sz="3200" kern="1200" dirty="0">
              <a:solidFill>
                <a:srgbClr val="000000"/>
              </a:solidFill>
              <a:latin typeface="Helvetica"/>
              <a:cs typeface="Helvetica"/>
            </a:endParaRPr>
          </a:p>
        </p:txBody>
      </p:sp>
      <p:pic>
        <p:nvPicPr>
          <p:cNvPr id="16" name="pasted-image.pdf" descr="pasted-image.pdf"/>
          <p:cNvPicPr>
            <a:picLocks noChangeAspect="1"/>
          </p:cNvPicPr>
          <p:nvPr/>
        </p:nvPicPr>
        <p:blipFill>
          <a:blip r:embed="rId9">
            <a:extLst/>
          </a:blip>
          <a:stretch>
            <a:fillRect/>
          </a:stretch>
        </p:blipFill>
        <p:spPr>
          <a:xfrm>
            <a:off x="1118912" y="6858001"/>
            <a:ext cx="6307124" cy="2582406"/>
          </a:xfrm>
          <a:prstGeom prst="rect">
            <a:avLst/>
          </a:prstGeom>
          <a:ln w="12700">
            <a:miter lim="400000"/>
          </a:ln>
        </p:spPr>
      </p:pic>
      <p:pic>
        <p:nvPicPr>
          <p:cNvPr id="19" name="pasted-image.pdf" descr="pasted-image.pdf"/>
          <p:cNvPicPr>
            <a:picLocks noChangeAspect="1"/>
          </p:cNvPicPr>
          <p:nvPr/>
        </p:nvPicPr>
        <p:blipFill>
          <a:blip r:embed="rId10">
            <a:extLst/>
          </a:blip>
          <a:stretch>
            <a:fillRect/>
          </a:stretch>
        </p:blipFill>
        <p:spPr>
          <a:xfrm>
            <a:off x="22417136" y="134841"/>
            <a:ext cx="1807072" cy="1806554"/>
          </a:xfrm>
          <a:prstGeom prst="rect">
            <a:avLst/>
          </a:prstGeom>
          <a:ln w="12700">
            <a:miter lim="400000"/>
          </a:ln>
        </p:spPr>
      </p:pic>
      <p:pic>
        <p:nvPicPr>
          <p:cNvPr id="20" name="pasted-image.pdf" descr="pasted-image.pdf"/>
          <p:cNvPicPr>
            <a:picLocks noChangeAspect="1"/>
          </p:cNvPicPr>
          <p:nvPr/>
        </p:nvPicPr>
        <p:blipFill>
          <a:blip r:embed="rId11">
            <a:extLst/>
          </a:blip>
          <a:stretch>
            <a:fillRect/>
          </a:stretch>
        </p:blipFill>
        <p:spPr>
          <a:xfrm>
            <a:off x="7918769" y="5129809"/>
            <a:ext cx="4673362" cy="5800514"/>
          </a:xfrm>
          <a:prstGeom prst="rect">
            <a:avLst/>
          </a:prstGeom>
          <a:ln w="12700">
            <a:miter lim="400000"/>
          </a:ln>
        </p:spPr>
      </p:pic>
    </p:spTree>
    <p:extLst>
      <p:ext uri="{BB962C8B-B14F-4D97-AF65-F5344CB8AC3E}">
        <p14:creationId xmlns:p14="http://schemas.microsoft.com/office/powerpoint/2010/main" val="17286025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sp>
        <p:nvSpPr>
          <p:cNvPr id="949" name="ONE MILLION new science, engineering and technology…"/>
          <p:cNvSpPr txBox="1"/>
          <p:nvPr/>
        </p:nvSpPr>
        <p:spPr>
          <a:xfrm>
            <a:off x="1390995" y="541195"/>
            <a:ext cx="21409236" cy="3265534"/>
          </a:xfrm>
          <a:prstGeom prst="rect">
            <a:avLst/>
          </a:prstGeom>
          <a:ln w="12700">
            <a:miter lim="400000"/>
          </a:ln>
          <a:extLst>
            <a:ext uri="{C572A759-6A51-4108-AA02-DFA0A04FC94B}">
              <ma14:wrappingTextBoxFlag xmlns:ma14="http://schemas.microsoft.com/office/mac/drawingml/2011/main" xmlns="" val="1"/>
            </a:ext>
          </a:extLst>
        </p:spPr>
        <p:txBody>
          <a:bodyPr lIns="71434" tIns="71434" rIns="71434" bIns="71434">
            <a:normAutofit/>
          </a:bodyPr>
          <a:lstStyle>
            <a:lvl1pPr>
              <a:defRPr sz="6700" i="1">
                <a:solidFill>
                  <a:srgbClr val="FFFFFF"/>
                </a:solidFill>
                <a:latin typeface="Roboto Bold"/>
                <a:ea typeface="Roboto Bold"/>
                <a:cs typeface="Roboto Bold"/>
                <a:sym typeface="Roboto Bold"/>
              </a:defRPr>
            </a:lvl1pPr>
          </a:lstStyle>
          <a:p>
            <a:r>
              <a:rPr lang="da-DK" sz="6000" dirty="0" smtClean="0"/>
              <a:t>”</a:t>
            </a:r>
            <a:r>
              <a:rPr sz="6000" dirty="0" smtClean="0"/>
              <a:t>ONE </a:t>
            </a:r>
            <a:r>
              <a:rPr sz="6000" dirty="0"/>
              <a:t>MILLION new science, engineering and technology professionals will be required in the UK by 2020</a:t>
            </a:r>
            <a:r>
              <a:rPr sz="6000" dirty="0" smtClean="0"/>
              <a:t>.</a:t>
            </a:r>
            <a:r>
              <a:rPr lang="da-DK" sz="6000" dirty="0" smtClean="0"/>
              <a:t>"</a:t>
            </a:r>
            <a:endParaRPr sz="6000" dirty="0"/>
          </a:p>
        </p:txBody>
      </p:sp>
      <p:sp>
        <p:nvSpPr>
          <p:cNvPr id="951" name="TextBox 1"/>
          <p:cNvSpPr txBox="1"/>
          <p:nvPr/>
        </p:nvSpPr>
        <p:spPr>
          <a:xfrm>
            <a:off x="17968909" y="2722564"/>
            <a:ext cx="4652710" cy="498471"/>
          </a:xfrm>
          <a:prstGeom prst="rect">
            <a:avLst/>
          </a:prstGeom>
          <a:ln w="12700">
            <a:miter lim="400000"/>
          </a:ln>
          <a:extLst>
            <a:ext uri="{C572A759-6A51-4108-AA02-DFA0A04FC94B}">
              <ma14:wrappingTextBoxFlag xmlns:ma14="http://schemas.microsoft.com/office/mac/drawingml/2011/main" xmlns="" val="1"/>
            </a:ext>
          </a:extLst>
        </p:spPr>
        <p:txBody>
          <a:bodyPr wrap="none" lIns="71434" tIns="71434" rIns="71434" bIns="71434" anchor="ctr">
            <a:spAutoFit/>
          </a:bodyPr>
          <a:lstStyle>
            <a:lvl1pPr>
              <a:defRPr sz="2400">
                <a:solidFill>
                  <a:srgbClr val="FFFFFF"/>
                </a:solidFill>
                <a:latin typeface="Roboto Bold"/>
                <a:ea typeface="Roboto Bold"/>
                <a:cs typeface="Roboto Bold"/>
                <a:sym typeface="Roboto Bold"/>
              </a:defRPr>
            </a:lvl1pPr>
          </a:lstStyle>
          <a:p>
            <a:r>
              <a:t>Royal society STEM needs report</a:t>
            </a:r>
          </a:p>
        </p:txBody>
      </p:sp>
      <p:sp>
        <p:nvSpPr>
          <p:cNvPr id="952" name="ONE MILLION new science, engineering and technology…"/>
          <p:cNvSpPr txBox="1"/>
          <p:nvPr/>
        </p:nvSpPr>
        <p:spPr>
          <a:xfrm>
            <a:off x="604565" y="4906402"/>
            <a:ext cx="11649882" cy="1540516"/>
          </a:xfrm>
          <a:prstGeom prst="rect">
            <a:avLst/>
          </a:prstGeom>
          <a:ln w="12700">
            <a:miter lim="400000"/>
          </a:ln>
          <a:extLst>
            <a:ext uri="{C572A759-6A51-4108-AA02-DFA0A04FC94B}">
              <ma14:wrappingTextBoxFlag xmlns:ma14="http://schemas.microsoft.com/office/mac/drawingml/2011/main" xmlns="" val="1"/>
            </a:ext>
          </a:extLst>
        </p:spPr>
        <p:txBody>
          <a:bodyPr lIns="71434" tIns="71434" rIns="71434" bIns="71434">
            <a:normAutofit/>
          </a:bodyPr>
          <a:lstStyle/>
          <a:p>
            <a:pPr>
              <a:defRPr sz="4600" i="1">
                <a:solidFill>
                  <a:srgbClr val="FFFFFF"/>
                </a:solidFill>
                <a:latin typeface="Roboto Bold"/>
                <a:ea typeface="Roboto Bold"/>
                <a:cs typeface="Roboto Bold"/>
                <a:sym typeface="Roboto Bold"/>
              </a:defRPr>
            </a:pPr>
            <a:r>
              <a:rPr sz="4600" i="1">
                <a:latin typeface="Roboto Bold"/>
                <a:ea typeface="Roboto Bold"/>
                <a:cs typeface="Roboto Bold"/>
                <a:sym typeface="Roboto Bold"/>
              </a:rPr>
              <a:t>3 global trends</a:t>
            </a:r>
          </a:p>
        </p:txBody>
      </p:sp>
      <p:sp>
        <p:nvSpPr>
          <p:cNvPr id="953" name="ONE MILLION new science, engineering and technology…"/>
          <p:cNvSpPr txBox="1"/>
          <p:nvPr/>
        </p:nvSpPr>
        <p:spPr>
          <a:xfrm>
            <a:off x="17948715" y="4460056"/>
            <a:ext cx="5399793" cy="1540516"/>
          </a:xfrm>
          <a:prstGeom prst="rect">
            <a:avLst/>
          </a:prstGeom>
          <a:ln w="12700">
            <a:miter lim="400000"/>
          </a:ln>
          <a:extLst>
            <a:ext uri="{C572A759-6A51-4108-AA02-DFA0A04FC94B}">
              <ma14:wrappingTextBoxFlag xmlns:ma14="http://schemas.microsoft.com/office/mac/drawingml/2011/main" xmlns="" val="1"/>
            </a:ext>
          </a:extLst>
        </p:spPr>
        <p:txBody>
          <a:bodyPr lIns="71434" tIns="71434" rIns="71434" bIns="71434">
            <a:normAutofit/>
          </a:bodyPr>
          <a:lstStyle>
            <a:lvl1pPr defTabSz="575071">
              <a:lnSpc>
                <a:spcPct val="90000"/>
              </a:lnSpc>
              <a:defRPr sz="4600" i="1">
                <a:solidFill>
                  <a:srgbClr val="FFFFFF"/>
                </a:solidFill>
                <a:latin typeface="Roboto Bold"/>
                <a:ea typeface="Roboto Bold"/>
                <a:cs typeface="Roboto Bold"/>
                <a:sym typeface="Roboto Bold"/>
              </a:defRPr>
            </a:lvl1pPr>
          </a:lstStyle>
          <a:p>
            <a:r>
              <a:t>Personalized Education</a:t>
            </a:r>
          </a:p>
        </p:txBody>
      </p:sp>
      <p:sp>
        <p:nvSpPr>
          <p:cNvPr id="954" name="ONE MILLION new science, engineering and technology…"/>
          <p:cNvSpPr txBox="1"/>
          <p:nvPr/>
        </p:nvSpPr>
        <p:spPr>
          <a:xfrm>
            <a:off x="11829298" y="4520529"/>
            <a:ext cx="5399793" cy="1540516"/>
          </a:xfrm>
          <a:prstGeom prst="rect">
            <a:avLst/>
          </a:prstGeom>
          <a:ln w="12700">
            <a:miter lim="400000"/>
          </a:ln>
          <a:extLst>
            <a:ext uri="{C572A759-6A51-4108-AA02-DFA0A04FC94B}">
              <ma14:wrappingTextBoxFlag xmlns:ma14="http://schemas.microsoft.com/office/mac/drawingml/2011/main" xmlns="" val="1"/>
            </a:ext>
          </a:extLst>
        </p:spPr>
        <p:txBody>
          <a:bodyPr lIns="71434" tIns="71434" rIns="71434" bIns="71434">
            <a:normAutofit/>
          </a:bodyPr>
          <a:lstStyle>
            <a:lvl1pPr defTabSz="575071">
              <a:lnSpc>
                <a:spcPct val="90000"/>
              </a:lnSpc>
              <a:defRPr sz="4600" i="1">
                <a:solidFill>
                  <a:srgbClr val="FFFFFF"/>
                </a:solidFill>
                <a:latin typeface="Roboto Bold"/>
                <a:ea typeface="Roboto Bold"/>
                <a:cs typeface="Roboto Bold"/>
                <a:sym typeface="Roboto Bold"/>
              </a:defRPr>
            </a:lvl1pPr>
          </a:lstStyle>
          <a:p>
            <a:r>
              <a:t>Game-based Education</a:t>
            </a:r>
          </a:p>
        </p:txBody>
      </p:sp>
      <p:sp>
        <p:nvSpPr>
          <p:cNvPr id="955" name="ONE MILLION new science, engineering and technology…"/>
          <p:cNvSpPr txBox="1"/>
          <p:nvPr/>
        </p:nvSpPr>
        <p:spPr>
          <a:xfrm>
            <a:off x="6450031" y="4490292"/>
            <a:ext cx="5399793" cy="1540516"/>
          </a:xfrm>
          <a:prstGeom prst="rect">
            <a:avLst/>
          </a:prstGeom>
          <a:ln w="12700">
            <a:miter lim="400000"/>
          </a:ln>
          <a:extLst>
            <a:ext uri="{C572A759-6A51-4108-AA02-DFA0A04FC94B}">
              <ma14:wrappingTextBoxFlag xmlns:ma14="http://schemas.microsoft.com/office/mac/drawingml/2011/main" xmlns="" val="1"/>
            </a:ext>
          </a:extLst>
        </p:spPr>
        <p:txBody>
          <a:bodyPr lIns="71434" tIns="71434" rIns="71434" bIns="71434">
            <a:normAutofit/>
          </a:bodyPr>
          <a:lstStyle/>
          <a:p>
            <a:pPr defTabSz="575071">
              <a:lnSpc>
                <a:spcPct val="90000"/>
              </a:lnSpc>
              <a:defRPr sz="4600" i="1">
                <a:solidFill>
                  <a:srgbClr val="FFFFFF"/>
                </a:solidFill>
                <a:latin typeface="Roboto Bold"/>
                <a:ea typeface="Roboto Bold"/>
                <a:cs typeface="Roboto Bold"/>
                <a:sym typeface="Roboto Bold"/>
              </a:defRPr>
            </a:pPr>
            <a:r>
              <a:rPr sz="4600" i="1">
                <a:latin typeface="Roboto Bold"/>
                <a:ea typeface="Roboto Bold"/>
                <a:cs typeface="Roboto Bold"/>
                <a:sym typeface="Roboto Bold"/>
              </a:rPr>
              <a:t>Global </a:t>
            </a:r>
            <a:br>
              <a:rPr sz="4600" i="1">
                <a:latin typeface="Roboto Bold"/>
                <a:ea typeface="Roboto Bold"/>
                <a:cs typeface="Roboto Bold"/>
                <a:sym typeface="Roboto Bold"/>
              </a:rPr>
            </a:br>
            <a:r>
              <a:rPr sz="4600" i="1">
                <a:latin typeface="Roboto Bold"/>
                <a:ea typeface="Roboto Bold"/>
                <a:cs typeface="Roboto Bold"/>
                <a:sym typeface="Roboto Bold"/>
              </a:rPr>
              <a:t>Connectivity</a:t>
            </a:r>
          </a:p>
        </p:txBody>
      </p:sp>
      <p:sp>
        <p:nvSpPr>
          <p:cNvPr id="956" name="TextBox 1"/>
          <p:cNvSpPr txBox="1"/>
          <p:nvPr/>
        </p:nvSpPr>
        <p:spPr>
          <a:xfrm>
            <a:off x="6450031" y="6592447"/>
            <a:ext cx="5802918" cy="1184271"/>
          </a:xfrm>
          <a:prstGeom prst="rect">
            <a:avLst/>
          </a:prstGeom>
          <a:ln w="12700">
            <a:miter lim="400000"/>
          </a:ln>
          <a:extLst>
            <a:ext uri="{C572A759-6A51-4108-AA02-DFA0A04FC94B}">
              <ma14:wrappingTextBoxFlag xmlns:ma14="http://schemas.microsoft.com/office/mac/drawingml/2011/main" xmlns="" val="1"/>
            </a:ext>
          </a:extLst>
        </p:spPr>
        <p:txBody>
          <a:bodyPr lIns="71434" tIns="71434" rIns="71434" bIns="71434" anchor="ctr">
            <a:spAutoFit/>
          </a:bodyPr>
          <a:lstStyle/>
          <a:p>
            <a:pPr>
              <a:defRPr sz="3500">
                <a:solidFill>
                  <a:srgbClr val="FFFFFF"/>
                </a:solidFill>
                <a:latin typeface="Roboto Regular"/>
                <a:ea typeface="Roboto Regular"/>
                <a:cs typeface="Roboto Regular"/>
                <a:sym typeface="Roboto Regular"/>
              </a:defRPr>
            </a:pPr>
            <a:r>
              <a:rPr sz="3500">
                <a:latin typeface="Roboto Regular"/>
                <a:ea typeface="Roboto Regular"/>
                <a:cs typeface="Roboto Regular"/>
                <a:sym typeface="Roboto Regular"/>
              </a:rPr>
              <a:t>Can create</a:t>
            </a:r>
            <a:br>
              <a:rPr sz="3500">
                <a:latin typeface="Roboto Regular"/>
                <a:ea typeface="Roboto Regular"/>
                <a:cs typeface="Roboto Regular"/>
                <a:sym typeface="Roboto Regular"/>
              </a:rPr>
            </a:br>
            <a:r>
              <a:rPr sz="3500">
                <a:latin typeface="Roboto Regular"/>
                <a:ea typeface="Roboto Regular"/>
                <a:cs typeface="Roboto Regular"/>
                <a:sym typeface="Roboto Regular"/>
              </a:rPr>
              <a:t>information overload</a:t>
            </a:r>
          </a:p>
        </p:txBody>
      </p:sp>
      <p:sp>
        <p:nvSpPr>
          <p:cNvPr id="957" name="TextBox 2"/>
          <p:cNvSpPr txBox="1"/>
          <p:nvPr/>
        </p:nvSpPr>
        <p:spPr>
          <a:xfrm>
            <a:off x="11829298" y="6592445"/>
            <a:ext cx="5399795" cy="1184271"/>
          </a:xfrm>
          <a:prstGeom prst="rect">
            <a:avLst/>
          </a:prstGeom>
          <a:ln w="12700">
            <a:miter lim="400000"/>
          </a:ln>
          <a:extLst>
            <a:ext uri="{C572A759-6A51-4108-AA02-DFA0A04FC94B}">
              <ma14:wrappingTextBoxFlag xmlns:ma14="http://schemas.microsoft.com/office/mac/drawingml/2011/main" xmlns="" val="1"/>
            </a:ext>
          </a:extLst>
        </p:spPr>
        <p:txBody>
          <a:bodyPr lIns="71434" tIns="71434" rIns="71434" bIns="71434" anchor="ctr">
            <a:spAutoFit/>
          </a:bodyPr>
          <a:lstStyle>
            <a:lvl1pPr>
              <a:defRPr sz="3500">
                <a:solidFill>
                  <a:srgbClr val="FFFFFF"/>
                </a:solidFill>
                <a:latin typeface="Roboto Regular"/>
                <a:ea typeface="Roboto Regular"/>
                <a:cs typeface="Roboto Regular"/>
                <a:sym typeface="Roboto Regular"/>
              </a:defRPr>
            </a:lvl1pPr>
          </a:lstStyle>
          <a:p>
            <a:r>
              <a:t>Often fails to create genuine motivation</a:t>
            </a:r>
          </a:p>
        </p:txBody>
      </p:sp>
      <p:sp>
        <p:nvSpPr>
          <p:cNvPr id="958" name="TextBox 3"/>
          <p:cNvSpPr txBox="1"/>
          <p:nvPr/>
        </p:nvSpPr>
        <p:spPr>
          <a:xfrm>
            <a:off x="18009193" y="6592445"/>
            <a:ext cx="5399792" cy="1184271"/>
          </a:xfrm>
          <a:prstGeom prst="rect">
            <a:avLst/>
          </a:prstGeom>
          <a:ln w="12700">
            <a:miter lim="400000"/>
          </a:ln>
          <a:extLst>
            <a:ext uri="{C572A759-6A51-4108-AA02-DFA0A04FC94B}">
              <ma14:wrappingTextBoxFlag xmlns:ma14="http://schemas.microsoft.com/office/mac/drawingml/2011/main" xmlns="" val="1"/>
            </a:ext>
          </a:extLst>
        </p:spPr>
        <p:txBody>
          <a:bodyPr lIns="71434" tIns="71434" rIns="71434" bIns="71434" anchor="ctr">
            <a:spAutoFit/>
          </a:bodyPr>
          <a:lstStyle/>
          <a:p>
            <a:pPr>
              <a:defRPr sz="3500">
                <a:solidFill>
                  <a:srgbClr val="FFFFFF"/>
                </a:solidFill>
                <a:latin typeface="Roboto Regular"/>
                <a:ea typeface="Roboto Regular"/>
                <a:cs typeface="Roboto Regular"/>
                <a:sym typeface="Roboto Regular"/>
              </a:defRPr>
            </a:pPr>
            <a:r>
              <a:rPr sz="3500">
                <a:latin typeface="Roboto Regular"/>
                <a:ea typeface="Roboto Regular"/>
                <a:cs typeface="Roboto Regular"/>
                <a:sym typeface="Roboto Regular"/>
              </a:rPr>
              <a:t>Requires immense </a:t>
            </a:r>
            <a:br>
              <a:rPr sz="3500">
                <a:latin typeface="Roboto Regular"/>
                <a:ea typeface="Roboto Regular"/>
                <a:cs typeface="Roboto Regular"/>
                <a:sym typeface="Roboto Regular"/>
              </a:rPr>
            </a:br>
            <a:r>
              <a:rPr sz="3500">
                <a:latin typeface="Roboto Regular"/>
                <a:ea typeface="Roboto Regular"/>
                <a:cs typeface="Roboto Regular"/>
                <a:sym typeface="Roboto Regular"/>
              </a:rPr>
              <a:t>AI-training data</a:t>
            </a:r>
          </a:p>
        </p:txBody>
      </p:sp>
      <p:sp>
        <p:nvSpPr>
          <p:cNvPr id="959" name="TextBox 3"/>
          <p:cNvSpPr txBox="1"/>
          <p:nvPr/>
        </p:nvSpPr>
        <p:spPr>
          <a:xfrm>
            <a:off x="629587" y="6852796"/>
            <a:ext cx="5399791" cy="663571"/>
          </a:xfrm>
          <a:prstGeom prst="rect">
            <a:avLst/>
          </a:prstGeom>
          <a:ln w="12700">
            <a:miter lim="400000"/>
          </a:ln>
          <a:extLst>
            <a:ext uri="{C572A759-6A51-4108-AA02-DFA0A04FC94B}">
              <ma14:wrappingTextBoxFlag xmlns:ma14="http://schemas.microsoft.com/office/mac/drawingml/2011/main" xmlns="" val="1"/>
            </a:ext>
          </a:extLst>
        </p:spPr>
        <p:txBody>
          <a:bodyPr lIns="71434" tIns="71434" rIns="71434" bIns="71434" anchor="ctr">
            <a:spAutoFit/>
          </a:bodyPr>
          <a:lstStyle/>
          <a:p>
            <a:pPr>
              <a:defRPr sz="3500">
                <a:solidFill>
                  <a:srgbClr val="FFFFFF"/>
                </a:solidFill>
                <a:latin typeface="Roboto Regular"/>
                <a:ea typeface="Roboto Regular"/>
                <a:cs typeface="Roboto Regular"/>
                <a:sym typeface="Roboto Regular"/>
              </a:defRPr>
            </a:pPr>
            <a:r>
              <a:rPr sz="3500">
                <a:latin typeface="Roboto Regular"/>
                <a:ea typeface="Roboto Regular"/>
                <a:cs typeface="Roboto Regular"/>
                <a:sym typeface="Roboto Regular"/>
              </a:rPr>
              <a:t>Known problems</a:t>
            </a:r>
          </a:p>
        </p:txBody>
      </p:sp>
      <p:sp>
        <p:nvSpPr>
          <p:cNvPr id="960" name="TextBox 3"/>
          <p:cNvSpPr txBox="1"/>
          <p:nvPr/>
        </p:nvSpPr>
        <p:spPr>
          <a:xfrm>
            <a:off x="604566" y="8910196"/>
            <a:ext cx="5399791" cy="663571"/>
          </a:xfrm>
          <a:prstGeom prst="rect">
            <a:avLst/>
          </a:prstGeom>
          <a:ln w="12700">
            <a:miter lim="400000"/>
          </a:ln>
          <a:extLst>
            <a:ext uri="{C572A759-6A51-4108-AA02-DFA0A04FC94B}">
              <ma14:wrappingTextBoxFlag xmlns:ma14="http://schemas.microsoft.com/office/mac/drawingml/2011/main" xmlns="" val="1"/>
            </a:ext>
          </a:extLst>
        </p:spPr>
        <p:txBody>
          <a:bodyPr lIns="71434" tIns="71434" rIns="71434" bIns="71434" anchor="ctr">
            <a:spAutoFit/>
          </a:bodyPr>
          <a:lstStyle>
            <a:lvl1pPr>
              <a:defRPr sz="3500">
                <a:solidFill>
                  <a:srgbClr val="FFFFFF"/>
                </a:solidFill>
                <a:latin typeface="Roboto Regular"/>
                <a:ea typeface="Roboto Regular"/>
                <a:cs typeface="Roboto Regular"/>
                <a:sym typeface="Roboto Regular"/>
              </a:defRPr>
            </a:lvl1pPr>
          </a:lstStyle>
          <a:p>
            <a:r>
              <a:t>TLS-SAH solutions</a:t>
            </a:r>
          </a:p>
        </p:txBody>
      </p:sp>
      <p:sp>
        <p:nvSpPr>
          <p:cNvPr id="961" name="TextBox 1"/>
          <p:cNvSpPr txBox="1"/>
          <p:nvPr/>
        </p:nvSpPr>
        <p:spPr>
          <a:xfrm>
            <a:off x="6450029" y="8063451"/>
            <a:ext cx="5399795" cy="2746371"/>
          </a:xfrm>
          <a:prstGeom prst="rect">
            <a:avLst/>
          </a:prstGeom>
          <a:ln w="12700">
            <a:miter lim="400000"/>
          </a:ln>
          <a:extLst>
            <a:ext uri="{C572A759-6A51-4108-AA02-DFA0A04FC94B}">
              <ma14:wrappingTextBoxFlag xmlns:ma14="http://schemas.microsoft.com/office/mac/drawingml/2011/main" xmlns="" val="1"/>
            </a:ext>
          </a:extLst>
        </p:spPr>
        <p:txBody>
          <a:bodyPr lIns="71434" tIns="71434" rIns="71434" bIns="71434" anchor="ctr">
            <a:spAutoFit/>
          </a:bodyPr>
          <a:lstStyle/>
          <a:p>
            <a:pPr>
              <a:defRPr sz="3500">
                <a:solidFill>
                  <a:srgbClr val="FFFFFF"/>
                </a:solidFill>
                <a:latin typeface="Roboto Regular"/>
                <a:ea typeface="Roboto Regular"/>
                <a:cs typeface="Roboto Regular"/>
                <a:sym typeface="Roboto Regular"/>
              </a:defRPr>
            </a:pPr>
            <a:r>
              <a:rPr sz="3500">
                <a:latin typeface="Roboto Regular"/>
                <a:ea typeface="Roboto Regular"/>
                <a:cs typeface="Roboto Regular"/>
                <a:sym typeface="Roboto Regular"/>
              </a:rPr>
              <a:t>Global, curated sharing network for learning material</a:t>
            </a:r>
          </a:p>
          <a:p>
            <a:pPr>
              <a:defRPr sz="3500">
                <a:solidFill>
                  <a:srgbClr val="FFFFFF"/>
                </a:solidFill>
                <a:latin typeface="Roboto Regular"/>
                <a:ea typeface="Roboto Regular"/>
                <a:cs typeface="Roboto Regular"/>
                <a:sym typeface="Roboto Regular"/>
              </a:defRPr>
            </a:pPr>
            <a:r>
              <a:rPr sz="3500">
                <a:latin typeface="Roboto Regular"/>
                <a:ea typeface="Roboto Regular"/>
                <a:cs typeface="Roboto Regular"/>
                <a:sym typeface="Roboto Regular"/>
              </a:rPr>
              <a:t>(teacher trajectory creation tool)</a:t>
            </a:r>
          </a:p>
        </p:txBody>
      </p:sp>
      <p:sp>
        <p:nvSpPr>
          <p:cNvPr id="962" name="TextBox 2"/>
          <p:cNvSpPr txBox="1"/>
          <p:nvPr/>
        </p:nvSpPr>
        <p:spPr>
          <a:xfrm>
            <a:off x="11829297" y="8090314"/>
            <a:ext cx="5399795" cy="4308471"/>
          </a:xfrm>
          <a:prstGeom prst="rect">
            <a:avLst/>
          </a:prstGeom>
          <a:ln w="12700">
            <a:miter lim="400000"/>
          </a:ln>
          <a:extLst>
            <a:ext uri="{C572A759-6A51-4108-AA02-DFA0A04FC94B}">
              <ma14:wrappingTextBoxFlag xmlns:ma14="http://schemas.microsoft.com/office/mac/drawingml/2011/main" xmlns="" val="1"/>
            </a:ext>
          </a:extLst>
        </p:spPr>
        <p:txBody>
          <a:bodyPr lIns="71434" tIns="71434" rIns="71434" bIns="71434" anchor="ctr">
            <a:spAutoFit/>
          </a:bodyPr>
          <a:lstStyle/>
          <a:p>
            <a:pPr>
              <a:defRPr sz="3500">
                <a:solidFill>
                  <a:srgbClr val="FFFFFF"/>
                </a:solidFill>
                <a:latin typeface="Roboto Regular"/>
                <a:ea typeface="Roboto Regular"/>
                <a:cs typeface="Roboto Regular"/>
                <a:sym typeface="Roboto Regular"/>
              </a:defRPr>
            </a:pPr>
            <a:r>
              <a:rPr sz="3500">
                <a:latin typeface="Roboto Regular"/>
                <a:ea typeface="Roboto Regular"/>
                <a:cs typeface="Roboto Regular"/>
                <a:sym typeface="Roboto Regular"/>
              </a:rPr>
              <a:t>True </a:t>
            </a:r>
            <a:r>
              <a:rPr sz="3500" i="1">
                <a:latin typeface="Roboto Regular"/>
                <a:ea typeface="Roboto Regular"/>
                <a:cs typeface="Roboto Regular"/>
                <a:sym typeface="Roboto Regular"/>
              </a:rPr>
              <a:t>epic motivation*  </a:t>
            </a:r>
            <a:r>
              <a:rPr sz="3500">
                <a:latin typeface="Roboto Regular"/>
                <a:ea typeface="Roboto Regular"/>
                <a:cs typeface="Roboto Regular"/>
                <a:sym typeface="Roboto Regular"/>
              </a:rPr>
              <a:t>by linking citizen science engagement directly with core curriculum</a:t>
            </a:r>
          </a:p>
          <a:p>
            <a:pPr>
              <a:defRPr sz="3500">
                <a:solidFill>
                  <a:srgbClr val="FFFFFF"/>
                </a:solidFill>
                <a:latin typeface="Roboto Regular"/>
                <a:ea typeface="Roboto Regular"/>
                <a:cs typeface="Roboto Regular"/>
                <a:sym typeface="Roboto Regular"/>
              </a:defRPr>
            </a:pPr>
            <a:r>
              <a:rPr sz="3500">
                <a:latin typeface="Roboto Regular"/>
                <a:ea typeface="Roboto Regular"/>
                <a:cs typeface="Roboto Regular"/>
                <a:sym typeface="Roboto Regular"/>
              </a:rPr>
              <a:t>(Research-Enabling Game-Based Education, Researcher class competition)</a:t>
            </a:r>
          </a:p>
        </p:txBody>
      </p:sp>
      <p:sp>
        <p:nvSpPr>
          <p:cNvPr id="963" name="TextBox 3"/>
          <p:cNvSpPr txBox="1"/>
          <p:nvPr/>
        </p:nvSpPr>
        <p:spPr>
          <a:xfrm>
            <a:off x="18009192" y="8035890"/>
            <a:ext cx="5882648" cy="2225671"/>
          </a:xfrm>
          <a:prstGeom prst="rect">
            <a:avLst/>
          </a:prstGeom>
          <a:ln w="12700">
            <a:miter lim="400000"/>
          </a:ln>
          <a:extLst>
            <a:ext uri="{C572A759-6A51-4108-AA02-DFA0A04FC94B}">
              <ma14:wrappingTextBoxFlag xmlns:ma14="http://schemas.microsoft.com/office/mac/drawingml/2011/main" xmlns="" val="1"/>
            </a:ext>
          </a:extLst>
        </p:spPr>
        <p:txBody>
          <a:bodyPr lIns="71434" tIns="71434" rIns="71434" bIns="71434" anchor="ctr">
            <a:spAutoFit/>
          </a:bodyPr>
          <a:lstStyle>
            <a:lvl1pPr>
              <a:defRPr sz="3500">
                <a:solidFill>
                  <a:srgbClr val="FFFFFF"/>
                </a:solidFill>
                <a:latin typeface="Roboto Regular"/>
                <a:ea typeface="Roboto Regular"/>
                <a:cs typeface="Roboto Regular"/>
                <a:sym typeface="Roboto Regular"/>
              </a:defRPr>
            </a:lvl1pPr>
          </a:lstStyle>
          <a:p>
            <a:r>
              <a:t>Novel game-based psychological profiling approach for personalization</a:t>
            </a:r>
          </a:p>
        </p:txBody>
      </p:sp>
      <p:sp>
        <p:nvSpPr>
          <p:cNvPr id="964" name="Straight Connector 2"/>
          <p:cNvSpPr/>
          <p:nvPr/>
        </p:nvSpPr>
        <p:spPr>
          <a:xfrm>
            <a:off x="629586" y="6174794"/>
            <a:ext cx="23352970" cy="1"/>
          </a:xfrm>
          <a:prstGeom prst="line">
            <a:avLst/>
          </a:prstGeom>
          <a:ln w="254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965" name="Straight Connector 19"/>
          <p:cNvSpPr/>
          <p:nvPr/>
        </p:nvSpPr>
        <p:spPr>
          <a:xfrm flipH="1">
            <a:off x="5408805" y="4634279"/>
            <a:ext cx="38101" cy="5485202"/>
          </a:xfrm>
          <a:prstGeom prst="line">
            <a:avLst/>
          </a:prstGeom>
          <a:ln w="25400">
            <a:solidFill>
              <a:srgbClr val="FFFFFF"/>
            </a:solidFill>
          </a:ln>
        </p:spPr>
        <p:txBody>
          <a:bodyPr lIns="45718" tIns="45718" rIns="45718" bIns="45718"/>
          <a:lstStyle/>
          <a:p>
            <a:endParaRPr>
              <a:solidFill>
                <a:srgbClr val="000000"/>
              </a:solidFill>
              <a:latin typeface="Helvetica"/>
              <a:cs typeface="Helvetica"/>
              <a:sym typeface="Helvetica"/>
            </a:endParaRPr>
          </a:p>
        </p:txBody>
      </p:sp>
      <p:sp>
        <p:nvSpPr>
          <p:cNvPr id="967" name="TextBox 3"/>
          <p:cNvSpPr txBox="1"/>
          <p:nvPr/>
        </p:nvSpPr>
        <p:spPr>
          <a:xfrm>
            <a:off x="16945198" y="12330233"/>
            <a:ext cx="7185550" cy="854071"/>
          </a:xfrm>
          <a:prstGeom prst="rect">
            <a:avLst/>
          </a:prstGeom>
          <a:ln w="12700">
            <a:miter lim="400000"/>
          </a:ln>
          <a:extLst>
            <a:ext uri="{C572A759-6A51-4108-AA02-DFA0A04FC94B}">
              <ma14:wrappingTextBoxFlag xmlns:ma14="http://schemas.microsoft.com/office/mac/drawingml/2011/main" xmlns="" val="1"/>
            </a:ext>
          </a:extLst>
        </p:spPr>
        <p:txBody>
          <a:bodyPr lIns="71434" tIns="71434" rIns="71434" bIns="71434" anchor="ctr">
            <a:spAutoFit/>
          </a:bodyPr>
          <a:lstStyle>
            <a:lvl1pPr>
              <a:defRPr sz="2400">
                <a:solidFill>
                  <a:srgbClr val="FFFFFF"/>
                </a:solidFill>
                <a:latin typeface="Roboto Regular"/>
                <a:ea typeface="Roboto Regular"/>
                <a:cs typeface="Roboto Regular"/>
                <a:sym typeface="Roboto Regular"/>
              </a:defRPr>
            </a:lvl1pPr>
          </a:lstStyle>
          <a:p>
            <a:r>
              <a:t>*To be inspired to be a passionate participant in something important that is bigger than ones self</a:t>
            </a:r>
          </a:p>
        </p:txBody>
      </p:sp>
    </p:spTree>
    <p:extLst>
      <p:ext uri="{BB962C8B-B14F-4D97-AF65-F5344CB8AC3E}">
        <p14:creationId xmlns:p14="http://schemas.microsoft.com/office/powerpoint/2010/main" val="314415557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5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95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956"/>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9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960"/>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96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962"/>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961"/>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 grpId="0" animBg="1" advAuto="0"/>
      <p:bldP spid="957" grpId="0" animBg="1" advAuto="0"/>
      <p:bldP spid="958" grpId="0" animBg="1" advAuto="0"/>
      <p:bldP spid="959" grpId="0" animBg="1" advAuto="0"/>
      <p:bldP spid="960" grpId="0" animBg="1" advAuto="0"/>
      <p:bldP spid="961" grpId="0" animBg="1" advAuto="0"/>
      <p:bldP spid="962" grpId="0" animBg="1" advAuto="0"/>
      <p:bldP spid="963" grpId="0" animBg="1" advAuto="0"/>
      <p:bldP spid="967"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sp>
        <p:nvSpPr>
          <p:cNvPr id="971" name="Title 2"/>
          <p:cNvSpPr txBox="1">
            <a:spLocks noGrp="1"/>
          </p:cNvSpPr>
          <p:nvPr>
            <p:ph type="ctrTitle"/>
          </p:nvPr>
        </p:nvSpPr>
        <p:spPr>
          <a:xfrm>
            <a:off x="931977" y="4878477"/>
            <a:ext cx="22372782" cy="2617831"/>
          </a:xfrm>
          <a:prstGeom prst="rect">
            <a:avLst/>
          </a:prstGeom>
        </p:spPr>
        <p:txBody>
          <a:bodyPr/>
          <a:lstStyle/>
          <a:p>
            <a:pPr algn="ctr" defTabSz="796884">
              <a:defRPr sz="6500"/>
            </a:pPr>
            <a:r>
              <a:t>TLS-Proposal 1: </a:t>
            </a:r>
            <a:br/>
            <a:r>
              <a:t>Research-Enabling Game-Based Education (REGAME)</a:t>
            </a:r>
          </a:p>
        </p:txBody>
      </p:sp>
    </p:spTree>
    <p:extLst>
      <p:ext uri="{BB962C8B-B14F-4D97-AF65-F5344CB8AC3E}">
        <p14:creationId xmlns:p14="http://schemas.microsoft.com/office/powerpoint/2010/main" val="3032747864"/>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sp>
        <p:nvSpPr>
          <p:cNvPr id="973" name="Title 2"/>
          <p:cNvSpPr txBox="1">
            <a:spLocks noGrp="1"/>
          </p:cNvSpPr>
          <p:nvPr>
            <p:ph type="ctrTitle"/>
          </p:nvPr>
        </p:nvSpPr>
        <p:spPr>
          <a:xfrm>
            <a:off x="1534143" y="907395"/>
            <a:ext cx="22372782" cy="1091362"/>
          </a:xfrm>
          <a:prstGeom prst="rect">
            <a:avLst/>
          </a:prstGeom>
        </p:spPr>
        <p:txBody>
          <a:bodyPr/>
          <a:lstStyle/>
          <a:p>
            <a:pPr algn="ctr" defTabSz="796884">
              <a:defRPr sz="5000"/>
            </a:pPr>
            <a:r>
              <a:t>Why Research-Enabling Game-Based Education (REGAME)</a:t>
            </a:r>
          </a:p>
        </p:txBody>
      </p:sp>
      <p:sp>
        <p:nvSpPr>
          <p:cNvPr id="974" name="TextBox 3"/>
          <p:cNvSpPr txBox="1"/>
          <p:nvPr/>
        </p:nvSpPr>
        <p:spPr>
          <a:xfrm>
            <a:off x="660224" y="3040379"/>
            <a:ext cx="16578971" cy="89814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571500" indent="-571500">
              <a:buSzPct val="100000"/>
              <a:buFont typeface="Arial"/>
              <a:buChar char="•"/>
              <a:defRPr sz="4300">
                <a:solidFill>
                  <a:srgbClr val="FFFFFF"/>
                </a:solidFill>
                <a:latin typeface="Roboto Bold"/>
                <a:ea typeface="Roboto Bold"/>
                <a:cs typeface="Roboto Bold"/>
                <a:sym typeface="Roboto Bold"/>
              </a:defRPr>
            </a:pPr>
            <a:r>
              <a:rPr sz="4300">
                <a:latin typeface="Roboto Bold"/>
                <a:ea typeface="Roboto Bold"/>
                <a:cs typeface="Roboto Bold"/>
                <a:sym typeface="Roboto Bold"/>
              </a:rPr>
              <a:t>REGAME increases student motivation </a:t>
            </a:r>
          </a:p>
          <a:p>
            <a:pPr>
              <a:defRPr sz="4300">
                <a:solidFill>
                  <a:srgbClr val="FFFFFF"/>
                </a:solidFill>
                <a:latin typeface="Roboto Bold"/>
                <a:ea typeface="Roboto Bold"/>
                <a:cs typeface="Roboto Bold"/>
                <a:sym typeface="Roboto Bold"/>
              </a:defRPr>
            </a:pPr>
            <a:endParaRPr sz="4300">
              <a:latin typeface="Roboto Bold"/>
              <a:ea typeface="Roboto Bold"/>
              <a:cs typeface="Roboto Bold"/>
              <a:sym typeface="Roboto Bold"/>
            </a:endParaRPr>
          </a:p>
          <a:p>
            <a:pPr marL="1485900" lvl="1" indent="-571500">
              <a:buSzPct val="100000"/>
              <a:buFont typeface="Arial"/>
              <a:buChar char="•"/>
              <a:defRPr sz="4300">
                <a:solidFill>
                  <a:srgbClr val="FFFFFF"/>
                </a:solidFill>
                <a:latin typeface="Roboto Regular"/>
                <a:ea typeface="Roboto Regular"/>
                <a:cs typeface="Roboto Regular"/>
                <a:sym typeface="Roboto Regular"/>
              </a:defRPr>
            </a:pPr>
            <a:r>
              <a:rPr sz="4300">
                <a:latin typeface="Roboto Regular"/>
                <a:ea typeface="Roboto Regular"/>
                <a:cs typeface="Roboto Regular"/>
                <a:sym typeface="Roboto Regular"/>
              </a:rPr>
              <a:t>By providing </a:t>
            </a:r>
            <a:r>
              <a:rPr sz="4300" i="1" u="sng">
                <a:latin typeface="Roboto Regular"/>
                <a:ea typeface="Roboto Regular"/>
                <a:cs typeface="Roboto Regular"/>
                <a:sym typeface="Roboto Regular"/>
              </a:rPr>
              <a:t>epic meaning </a:t>
            </a:r>
            <a:r>
              <a:rPr sz="4300">
                <a:latin typeface="Roboto Regular"/>
                <a:ea typeface="Roboto Regular"/>
                <a:cs typeface="Roboto Regular"/>
                <a:sym typeface="Roboto Regular"/>
              </a:rPr>
              <a:t>through a direct link between the core curriculum and front-line R&amp;D challenges (i.e. global sustainability goals)</a:t>
            </a:r>
          </a:p>
          <a:p>
            <a:pPr marL="1485900" lvl="1" indent="-571500">
              <a:buSzPct val="100000"/>
              <a:buFont typeface="Arial"/>
              <a:buChar char="•"/>
              <a:defRPr sz="4300">
                <a:solidFill>
                  <a:srgbClr val="FFFFFF"/>
                </a:solidFill>
                <a:latin typeface="Roboto Regular"/>
                <a:ea typeface="Roboto Regular"/>
                <a:cs typeface="Roboto Regular"/>
                <a:sym typeface="Roboto Regular"/>
              </a:defRPr>
            </a:pPr>
            <a:endParaRPr sz="4300">
              <a:latin typeface="Roboto Regular"/>
              <a:ea typeface="Roboto Regular"/>
              <a:cs typeface="Roboto Regular"/>
              <a:sym typeface="Roboto Regular"/>
            </a:endParaRPr>
          </a:p>
          <a:p>
            <a:pPr marL="1485900" lvl="1" indent="-571500">
              <a:buSzPct val="100000"/>
              <a:buFont typeface="Arial"/>
              <a:buChar char="•"/>
              <a:defRPr sz="4300">
                <a:solidFill>
                  <a:srgbClr val="FFFFFF"/>
                </a:solidFill>
                <a:latin typeface="Roboto Regular"/>
                <a:ea typeface="Roboto Regular"/>
                <a:cs typeface="Roboto Regular"/>
                <a:sym typeface="Roboto Regular"/>
              </a:defRPr>
            </a:pPr>
            <a:r>
              <a:rPr sz="4300">
                <a:latin typeface="Roboto Regular"/>
                <a:ea typeface="Roboto Regular"/>
                <a:cs typeface="Roboto Regular"/>
                <a:sym typeface="Roboto Regular"/>
              </a:rPr>
              <a:t>By demonstrating to the students that knowledge is not static but can be expanded/explored even without a graduate research education (</a:t>
            </a:r>
            <a:r>
              <a:rPr sz="4300" u="sng">
                <a:latin typeface="Roboto Regular"/>
                <a:ea typeface="Roboto Regular"/>
                <a:cs typeface="Roboto Regular"/>
                <a:sym typeface="Roboto Regular"/>
              </a:rPr>
              <a:t>open ended exploration</a:t>
            </a:r>
            <a:r>
              <a:rPr sz="4300">
                <a:latin typeface="Roboto Regular"/>
                <a:ea typeface="Roboto Regular"/>
                <a:cs typeface="Roboto Regular"/>
                <a:sym typeface="Roboto Regular"/>
              </a:rPr>
              <a:t>)</a:t>
            </a:r>
          </a:p>
          <a:p>
            <a:pPr marL="1485900" lvl="1" indent="-571500">
              <a:buSzPct val="100000"/>
              <a:buFont typeface="Arial"/>
              <a:buChar char="•"/>
              <a:defRPr sz="4300">
                <a:solidFill>
                  <a:srgbClr val="FFFFFF"/>
                </a:solidFill>
                <a:latin typeface="Roboto Regular"/>
                <a:ea typeface="Roboto Regular"/>
                <a:cs typeface="Roboto Regular"/>
                <a:sym typeface="Roboto Regular"/>
              </a:defRPr>
            </a:pPr>
            <a:endParaRPr sz="4300">
              <a:latin typeface="Roboto Regular"/>
              <a:ea typeface="Roboto Regular"/>
              <a:cs typeface="Roboto Regular"/>
              <a:sym typeface="Roboto Regular"/>
            </a:endParaRPr>
          </a:p>
          <a:p>
            <a:pPr marL="1485900" lvl="1" indent="-571500">
              <a:buSzPct val="100000"/>
              <a:buFont typeface="Arial"/>
              <a:buChar char="•"/>
              <a:defRPr sz="4300">
                <a:solidFill>
                  <a:srgbClr val="FFFFFF"/>
                </a:solidFill>
                <a:latin typeface="Roboto Regular"/>
                <a:ea typeface="Roboto Regular"/>
                <a:cs typeface="Roboto Regular"/>
                <a:sym typeface="Roboto Regular"/>
              </a:defRPr>
            </a:pPr>
            <a:r>
              <a:rPr sz="4300">
                <a:latin typeface="Roboto Regular"/>
                <a:ea typeface="Roboto Regular"/>
                <a:cs typeface="Roboto Regular"/>
                <a:sym typeface="Roboto Regular"/>
              </a:rPr>
              <a:t>By </a:t>
            </a:r>
            <a:r>
              <a:rPr sz="4300" u="sng">
                <a:latin typeface="Roboto Regular"/>
                <a:ea typeface="Roboto Regular"/>
                <a:cs typeface="Roboto Regular"/>
                <a:sym typeface="Roboto Regular"/>
              </a:rPr>
              <a:t>turning normal teaching upside down</a:t>
            </a:r>
            <a:r>
              <a:rPr sz="4300">
                <a:latin typeface="Roboto Regular"/>
                <a:ea typeface="Roboto Regular"/>
                <a:cs typeface="Roboto Regular"/>
                <a:sym typeface="Roboto Regular"/>
              </a:rPr>
              <a:t>: first explore the engaging/epic perspectives of the subject matter using a powerful yet intuitive interface and then "open the hood of the Ferrari" to understand the underlying formalism.</a:t>
            </a:r>
          </a:p>
        </p:txBody>
      </p:sp>
      <p:grpSp>
        <p:nvGrpSpPr>
          <p:cNvPr id="978" name="Group 27"/>
          <p:cNvGrpSpPr/>
          <p:nvPr/>
        </p:nvGrpSpPr>
        <p:grpSpPr>
          <a:xfrm>
            <a:off x="19774216" y="3382756"/>
            <a:ext cx="2484241" cy="7818670"/>
            <a:chOff x="0" y="0"/>
            <a:chExt cx="2484240" cy="7818669"/>
          </a:xfrm>
        </p:grpSpPr>
        <p:sp>
          <p:nvSpPr>
            <p:cNvPr id="975" name="Straight Arrow Connector 17"/>
            <p:cNvSpPr/>
            <p:nvPr/>
          </p:nvSpPr>
          <p:spPr>
            <a:xfrm>
              <a:off x="2030069" y="673510"/>
              <a:ext cx="53010" cy="6374299"/>
            </a:xfrm>
            <a:prstGeom prst="line">
              <a:avLst/>
            </a:prstGeom>
            <a:noFill/>
            <a:ln w="95250"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solidFill>
                  <a:srgbClr val="000000"/>
                </a:solidFill>
                <a:latin typeface="Helvetica"/>
                <a:cs typeface="Helvetica"/>
                <a:sym typeface="Helvetica"/>
              </a:endParaRPr>
            </a:p>
          </p:txBody>
        </p:sp>
        <p:sp>
          <p:nvSpPr>
            <p:cNvPr id="976" name="TextBox 20"/>
            <p:cNvSpPr txBox="1"/>
            <p:nvPr/>
          </p:nvSpPr>
          <p:spPr>
            <a:xfrm>
              <a:off x="0" y="7216952"/>
              <a:ext cx="2484240" cy="6017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3" tIns="71433" rIns="71433" bIns="71433" numCol="1" anchor="ctr">
              <a:spAutoFit/>
            </a:bodyPr>
            <a:lstStyle>
              <a:lvl1pPr>
                <a:defRPr sz="3000">
                  <a:solidFill>
                    <a:srgbClr val="FFFFFF"/>
                  </a:solidFill>
                  <a:latin typeface="Helvetica Neue Medium"/>
                  <a:ea typeface="Helvetica Neue Medium"/>
                  <a:cs typeface="Helvetica Neue Medium"/>
                  <a:sym typeface="Helvetica Neue Medium"/>
                </a:defRPr>
              </a:lvl1pPr>
            </a:lstStyle>
            <a:p>
              <a:r>
                <a:t>“Challenged”</a:t>
              </a:r>
            </a:p>
          </p:txBody>
        </p:sp>
        <p:sp>
          <p:nvSpPr>
            <p:cNvPr id="977" name="TextBox 22"/>
            <p:cNvSpPr txBox="1"/>
            <p:nvPr/>
          </p:nvSpPr>
          <p:spPr>
            <a:xfrm>
              <a:off x="791427" y="0"/>
              <a:ext cx="1566412" cy="6017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3" tIns="71433" rIns="71433" bIns="71433" numCol="1" anchor="ctr">
              <a:spAutoFit/>
            </a:bodyPr>
            <a:lstStyle>
              <a:lvl1pPr>
                <a:defRPr sz="3000">
                  <a:solidFill>
                    <a:srgbClr val="FFFFFF"/>
                  </a:solidFill>
                  <a:latin typeface="Helvetica Neue Medium"/>
                  <a:ea typeface="Helvetica Neue Medium"/>
                  <a:cs typeface="Helvetica Neue Medium"/>
                  <a:sym typeface="Helvetica Neue Medium"/>
                </a:defRPr>
              </a:lvl1pPr>
            </a:lstStyle>
            <a:p>
              <a:r>
                <a:t>“Gifted”</a:t>
              </a:r>
            </a:p>
          </p:txBody>
        </p:sp>
      </p:grpSp>
      <p:grpSp>
        <p:nvGrpSpPr>
          <p:cNvPr id="982" name="Group 28"/>
          <p:cNvGrpSpPr/>
          <p:nvPr/>
        </p:nvGrpSpPr>
        <p:grpSpPr>
          <a:xfrm>
            <a:off x="18040661" y="7439673"/>
            <a:ext cx="5864229" cy="751280"/>
            <a:chOff x="0" y="0"/>
            <a:chExt cx="5864227" cy="751278"/>
          </a:xfrm>
        </p:grpSpPr>
        <p:sp>
          <p:nvSpPr>
            <p:cNvPr id="979" name="Straight Arrow Connector 15"/>
            <p:cNvSpPr/>
            <p:nvPr/>
          </p:nvSpPr>
          <p:spPr>
            <a:xfrm flipV="1">
              <a:off x="0" y="724771"/>
              <a:ext cx="5698441" cy="26508"/>
            </a:xfrm>
            <a:prstGeom prst="line">
              <a:avLst/>
            </a:prstGeom>
            <a:noFill/>
            <a:ln w="95250"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solidFill>
                  <a:srgbClr val="000000"/>
                </a:solidFill>
                <a:latin typeface="Helvetica"/>
                <a:cs typeface="Helvetica"/>
                <a:sym typeface="Helvetica"/>
              </a:endParaRPr>
            </a:p>
          </p:txBody>
        </p:sp>
        <p:sp>
          <p:nvSpPr>
            <p:cNvPr id="980" name="TextBox 25"/>
            <p:cNvSpPr txBox="1"/>
            <p:nvPr/>
          </p:nvSpPr>
          <p:spPr>
            <a:xfrm>
              <a:off x="434917" y="0"/>
              <a:ext cx="1580890" cy="6017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3" tIns="71433" rIns="71433" bIns="71433" numCol="1" anchor="ctr">
              <a:spAutoFit/>
            </a:bodyPr>
            <a:lstStyle>
              <a:lvl1pPr>
                <a:defRPr sz="3000">
                  <a:solidFill>
                    <a:srgbClr val="FFFFFF"/>
                  </a:solidFill>
                  <a:latin typeface="Helvetica Neue Medium"/>
                  <a:ea typeface="Helvetica Neue Medium"/>
                  <a:cs typeface="Helvetica Neue Medium"/>
                  <a:sym typeface="Helvetica Neue Medium"/>
                </a:defRPr>
              </a:lvl1pPr>
            </a:lstStyle>
            <a:p>
              <a:r>
                <a:t>Intuition</a:t>
              </a:r>
            </a:p>
          </p:txBody>
        </p:sp>
        <p:sp>
          <p:nvSpPr>
            <p:cNvPr id="981" name="TextBox 26"/>
            <p:cNvSpPr txBox="1"/>
            <p:nvPr/>
          </p:nvSpPr>
          <p:spPr>
            <a:xfrm>
              <a:off x="4000255" y="18137"/>
              <a:ext cx="1863973" cy="6017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3" tIns="71433" rIns="71433" bIns="71433" numCol="1" anchor="ctr">
              <a:spAutoFit/>
            </a:bodyPr>
            <a:lstStyle>
              <a:lvl1pPr>
                <a:defRPr sz="3000">
                  <a:solidFill>
                    <a:srgbClr val="FFFFFF"/>
                  </a:solidFill>
                  <a:latin typeface="Helvetica Neue Medium"/>
                  <a:ea typeface="Helvetica Neue Medium"/>
                  <a:cs typeface="Helvetica Neue Medium"/>
                  <a:sym typeface="Helvetica Neue Medium"/>
                </a:defRPr>
              </a:lvl1pPr>
            </a:lstStyle>
            <a:p>
              <a:r>
                <a:t>Analytical</a:t>
              </a:r>
            </a:p>
          </p:txBody>
        </p:sp>
      </p:grpSp>
      <p:grpSp>
        <p:nvGrpSpPr>
          <p:cNvPr id="986" name="Cloud 1"/>
          <p:cNvGrpSpPr/>
          <p:nvPr/>
        </p:nvGrpSpPr>
        <p:grpSpPr>
          <a:xfrm>
            <a:off x="17734604" y="4555277"/>
            <a:ext cx="3284201" cy="2097716"/>
            <a:chOff x="0" y="0"/>
            <a:chExt cx="3284199" cy="2097715"/>
          </a:xfrm>
        </p:grpSpPr>
        <p:sp>
          <p:nvSpPr>
            <p:cNvPr id="983" name="Shape"/>
            <p:cNvSpPr/>
            <p:nvPr/>
          </p:nvSpPr>
          <p:spPr>
            <a:xfrm>
              <a:off x="0" y="0"/>
              <a:ext cx="3284200" cy="2097716"/>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5400" cap="flat">
              <a:solidFill>
                <a:schemeClr val="accent1"/>
              </a:solidFill>
              <a:prstDash val="solid"/>
              <a:round/>
            </a:ln>
            <a:effectLst/>
          </p:spPr>
          <p:txBody>
            <a:bodyPr wrap="square" lIns="71433" tIns="71433" rIns="71433" bIns="71433" numCol="1" anchor="ctr">
              <a:noAutofit/>
            </a:bodyPr>
            <a:lstStyle/>
            <a:p>
              <a:pPr>
                <a:defRPr sz="4000"/>
              </a:pPr>
              <a:endParaRPr sz="4000">
                <a:solidFill>
                  <a:srgbClr val="000000"/>
                </a:solidFill>
                <a:latin typeface="Helvetica"/>
                <a:cs typeface="Helvetica"/>
                <a:sym typeface="Helvetica"/>
              </a:endParaRPr>
            </a:p>
          </p:txBody>
        </p:sp>
        <p:sp>
          <p:nvSpPr>
            <p:cNvPr id="984" name="Shape"/>
            <p:cNvSpPr/>
            <p:nvPr/>
          </p:nvSpPr>
          <p:spPr>
            <a:xfrm>
              <a:off x="166764" y="106666"/>
              <a:ext cx="3009424" cy="1781034"/>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5400" cap="flat">
              <a:solidFill>
                <a:schemeClr val="accent1"/>
              </a:solidFill>
              <a:prstDash val="solid"/>
              <a:round/>
            </a:ln>
            <a:effectLst/>
          </p:spPr>
          <p:txBody>
            <a:bodyPr wrap="square" lIns="71433" tIns="71433" rIns="71433" bIns="71433" numCol="1" anchor="ctr">
              <a:noAutofit/>
            </a:bodyPr>
            <a:lstStyle/>
            <a:p>
              <a:pPr>
                <a:defRPr sz="4000"/>
              </a:pPr>
              <a:endParaRPr sz="4000">
                <a:solidFill>
                  <a:srgbClr val="000000"/>
                </a:solidFill>
                <a:latin typeface="Helvetica"/>
                <a:cs typeface="Helvetica"/>
                <a:sym typeface="Helvetica"/>
              </a:endParaRPr>
            </a:p>
          </p:txBody>
        </p:sp>
        <p:sp>
          <p:nvSpPr>
            <p:cNvPr id="985" name="Under explored"/>
            <p:cNvSpPr txBox="1"/>
            <p:nvPr/>
          </p:nvSpPr>
          <p:spPr>
            <a:xfrm>
              <a:off x="454822" y="310516"/>
              <a:ext cx="2142533" cy="13620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3" tIns="71433" rIns="71433" bIns="71433" numCol="1" anchor="ctr">
              <a:spAutoFit/>
            </a:bodyPr>
            <a:lstStyle>
              <a:lvl1pPr>
                <a:defRPr sz="4000"/>
              </a:lvl1pPr>
            </a:lstStyle>
            <a:p>
              <a:r>
                <a:rPr dirty="0">
                  <a:solidFill>
                    <a:srgbClr val="000000"/>
                  </a:solidFill>
                  <a:latin typeface="Helvetica"/>
                  <a:cs typeface="Helvetica"/>
                  <a:sym typeface="Helvetica"/>
                </a:rPr>
                <a:t>Under explored</a:t>
              </a:r>
            </a:p>
          </p:txBody>
        </p:sp>
      </p:grpSp>
    </p:spTree>
    <p:extLst>
      <p:ext uri="{BB962C8B-B14F-4D97-AF65-F5344CB8AC3E}">
        <p14:creationId xmlns:p14="http://schemas.microsoft.com/office/powerpoint/2010/main" val="328336559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9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 grpId="0" animBg="1" advAuto="0"/>
      <p:bldP spid="982"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sp>
        <p:nvSpPr>
          <p:cNvPr id="1007" name="Timeline"/>
          <p:cNvSpPr txBox="1">
            <a:spLocks noGrp="1"/>
          </p:cNvSpPr>
          <p:nvPr>
            <p:ph type="ctrTitle"/>
          </p:nvPr>
        </p:nvSpPr>
        <p:spPr>
          <a:xfrm>
            <a:off x="421241" y="200752"/>
            <a:ext cx="16124402" cy="1129674"/>
          </a:xfrm>
          <a:prstGeom prst="rect">
            <a:avLst/>
          </a:prstGeom>
        </p:spPr>
        <p:txBody>
          <a:bodyPr anchor="ctr"/>
          <a:lstStyle/>
          <a:p>
            <a:pPr defTabSz="764022">
              <a:defRPr sz="5000">
                <a:latin typeface="Roboto Medium"/>
                <a:ea typeface="Roboto Medium"/>
                <a:cs typeface="Roboto Medium"/>
                <a:sym typeface="Roboto Medium"/>
              </a:defRPr>
            </a:pPr>
            <a:r>
              <a:t>REGAME as Multidisciplinary Topics</a:t>
            </a:r>
          </a:p>
        </p:txBody>
      </p:sp>
      <p:pic>
        <p:nvPicPr>
          <p:cNvPr id="1008" name="pasted-image.pdf" descr="pasted-image.pdf"/>
          <p:cNvPicPr>
            <a:picLocks noChangeAspect="1"/>
          </p:cNvPicPr>
          <p:nvPr/>
        </p:nvPicPr>
        <p:blipFill>
          <a:blip r:embed="rId3">
            <a:extLst/>
          </a:blip>
          <a:stretch>
            <a:fillRect/>
          </a:stretch>
        </p:blipFill>
        <p:spPr>
          <a:xfrm>
            <a:off x="5233280" y="1626309"/>
            <a:ext cx="14512810" cy="11787331"/>
          </a:xfrm>
          <a:prstGeom prst="rect">
            <a:avLst/>
          </a:prstGeom>
          <a:ln w="12700">
            <a:miter lim="400000"/>
          </a:ln>
        </p:spPr>
      </p:pic>
      <p:pic>
        <p:nvPicPr>
          <p:cNvPr id="1009" name="Image" descr="Image"/>
          <p:cNvPicPr>
            <a:picLocks noChangeAspect="1"/>
          </p:cNvPicPr>
          <p:nvPr/>
        </p:nvPicPr>
        <p:blipFill>
          <a:blip r:embed="rId4">
            <a:extLst/>
          </a:blip>
          <a:stretch>
            <a:fillRect/>
          </a:stretch>
        </p:blipFill>
        <p:spPr>
          <a:xfrm>
            <a:off x="5242567" y="1640528"/>
            <a:ext cx="7066774" cy="11061479"/>
          </a:xfrm>
          <a:prstGeom prst="rect">
            <a:avLst/>
          </a:prstGeom>
          <a:ln w="12700">
            <a:miter lim="400000"/>
          </a:ln>
        </p:spPr>
      </p:pic>
    </p:spTree>
    <p:extLst>
      <p:ext uri="{BB962C8B-B14F-4D97-AF65-F5344CB8AC3E}">
        <p14:creationId xmlns:p14="http://schemas.microsoft.com/office/powerpoint/2010/main" val="620929268"/>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sp>
        <p:nvSpPr>
          <p:cNvPr id="1248" name="Timeline"/>
          <p:cNvSpPr txBox="1">
            <a:spLocks noGrp="1"/>
          </p:cNvSpPr>
          <p:nvPr>
            <p:ph type="ctrTitle"/>
          </p:nvPr>
        </p:nvSpPr>
        <p:spPr>
          <a:xfrm>
            <a:off x="3407024" y="250629"/>
            <a:ext cx="19148176" cy="847258"/>
          </a:xfrm>
          <a:prstGeom prst="rect">
            <a:avLst/>
          </a:prstGeom>
        </p:spPr>
        <p:txBody>
          <a:bodyPr anchor="ctr">
            <a:normAutofit/>
          </a:bodyPr>
          <a:lstStyle/>
          <a:p>
            <a:pPr>
              <a:defRPr sz="4600" u="sng">
                <a:latin typeface="Roboto Medium"/>
                <a:ea typeface="Roboto Medium"/>
                <a:cs typeface="Roboto Medium"/>
                <a:sym typeface="Roboto Medium"/>
              </a:defRPr>
            </a:pPr>
            <a:r>
              <a:rPr lang="da-DK" dirty="0" smtClean="0"/>
              <a:t>REGAME </a:t>
            </a:r>
            <a:r>
              <a:rPr dirty="0" smtClean="0"/>
              <a:t>as </a:t>
            </a:r>
            <a:r>
              <a:rPr dirty="0"/>
              <a:t>non-formalistic </a:t>
            </a:r>
            <a:r>
              <a:rPr dirty="0" smtClean="0"/>
              <a:t>progression</a:t>
            </a:r>
            <a:r>
              <a:rPr lang="da-DK" dirty="0" smtClean="0"/>
              <a:t> (in and out of the digital </a:t>
            </a:r>
            <a:r>
              <a:rPr lang="da-DK" dirty="0" err="1" smtClean="0"/>
              <a:t>world</a:t>
            </a:r>
            <a:r>
              <a:rPr lang="da-DK" dirty="0" smtClean="0"/>
              <a:t>)</a:t>
            </a:r>
            <a:endParaRPr dirty="0"/>
          </a:p>
        </p:txBody>
      </p:sp>
      <p:pic>
        <p:nvPicPr>
          <p:cNvPr id="1249" name="pasted-image.pdf" descr="pasted-image.pdf"/>
          <p:cNvPicPr>
            <a:picLocks noChangeAspect="1"/>
          </p:cNvPicPr>
          <p:nvPr/>
        </p:nvPicPr>
        <p:blipFill>
          <a:blip r:embed="rId10">
            <a:extLst/>
          </a:blip>
          <a:stretch>
            <a:fillRect/>
          </a:stretch>
        </p:blipFill>
        <p:spPr>
          <a:xfrm>
            <a:off x="3407023" y="2105473"/>
            <a:ext cx="11646637" cy="10632214"/>
          </a:xfrm>
          <a:prstGeom prst="rect">
            <a:avLst/>
          </a:prstGeom>
          <a:ln w="12700">
            <a:miter lim="400000"/>
          </a:ln>
        </p:spPr>
      </p:pic>
      <p:pic>
        <p:nvPicPr>
          <p:cNvPr id="1254" name="image10.jpeg" descr="image10.jpeg"/>
          <p:cNvPicPr>
            <a:picLocks noChangeAspect="1"/>
          </p:cNvPicPr>
          <p:nvPr/>
        </p:nvPicPr>
        <p:blipFill>
          <a:blip r:embed="rId11">
            <a:extLst/>
          </a:blip>
          <a:srcRect t="7585" b="7584"/>
          <a:stretch>
            <a:fillRect/>
          </a:stretch>
        </p:blipFill>
        <p:spPr>
          <a:xfrm>
            <a:off x="15792400" y="10746431"/>
            <a:ext cx="4993233" cy="2792121"/>
          </a:xfrm>
          <a:prstGeom prst="rect">
            <a:avLst/>
          </a:prstGeom>
          <a:ln w="12700">
            <a:miter lim="400000"/>
          </a:ln>
        </p:spPr>
      </p:pic>
      <p:pic>
        <p:nvPicPr>
          <p:cNvPr id="1256" name="pasted-image.pdf" descr="pasted-image.pdf"/>
          <p:cNvPicPr>
            <a:picLocks noChangeAspect="1"/>
          </p:cNvPicPr>
          <p:nvPr/>
        </p:nvPicPr>
        <p:blipFill>
          <a:blip r:embed="rId12">
            <a:extLst/>
          </a:blip>
          <a:stretch>
            <a:fillRect/>
          </a:stretch>
        </p:blipFill>
        <p:spPr>
          <a:xfrm>
            <a:off x="22082979" y="11432778"/>
            <a:ext cx="1662961" cy="1662961"/>
          </a:xfrm>
          <a:prstGeom prst="rect">
            <a:avLst/>
          </a:prstGeom>
          <a:ln w="12700">
            <a:miter lim="400000"/>
          </a:ln>
        </p:spPr>
      </p:pic>
      <p:pic>
        <p:nvPicPr>
          <p:cNvPr id="11" name="WaterRobotOfficialTrailer">
            <a:hlinkClick r:id="" action="ppaction://media"/>
          </p:cNvPr>
          <p:cNvPicPr>
            <a:picLocks noChangeAspect="1"/>
          </p:cNvPicPr>
          <p:nvPr>
            <a:videoFile r:link="rId1"/>
            <p:extLst>
              <p:ext uri="{DAA4B4D4-6D71-4841-9C94-3DE7FCFB9230}">
                <p14:media xmlns:p14="http://schemas.microsoft.com/office/powerpoint/2010/main" r:link="rId2">
                  <p14:trim st="15601" end="92854"/>
                </p14:media>
              </p:ext>
            </p:extLst>
          </p:nvPr>
        </p:nvPicPr>
        <p:blipFill>
          <a:blip r:embed="rId13"/>
          <a:stretch>
            <a:fillRect/>
          </a:stretch>
        </p:blipFill>
        <p:spPr>
          <a:xfrm>
            <a:off x="8159552" y="9391210"/>
            <a:ext cx="6912768" cy="3888432"/>
          </a:xfrm>
          <a:prstGeom prst="rect">
            <a:avLst/>
          </a:prstGeom>
        </p:spPr>
      </p:pic>
      <p:pic>
        <p:nvPicPr>
          <p:cNvPr id="12" name="PotentialPenguinTrailerV3">
            <a:hlinkClick r:id="" action="ppaction://media"/>
          </p:cNvPr>
          <p:cNvPicPr>
            <a:picLocks noChangeAspect="1"/>
          </p:cNvPicPr>
          <p:nvPr>
            <a:videoFile r:link="rId1"/>
            <p:extLst>
              <p:ext uri="{DAA4B4D4-6D71-4841-9C94-3DE7FCFB9230}">
                <p14:media xmlns:p14="http://schemas.microsoft.com/office/powerpoint/2010/main" r:link="rId3">
                  <p14:trim st="5894" end="6000.6666"/>
                </p14:media>
              </p:ext>
            </p:extLst>
          </p:nvPr>
        </p:nvPicPr>
        <p:blipFill>
          <a:blip r:embed="rId14"/>
          <a:stretch>
            <a:fillRect/>
          </a:stretch>
        </p:blipFill>
        <p:spPr>
          <a:xfrm>
            <a:off x="8159552" y="5492879"/>
            <a:ext cx="6857596" cy="3857398"/>
          </a:xfrm>
          <a:prstGeom prst="rect">
            <a:avLst/>
          </a:prstGeom>
        </p:spPr>
      </p:pic>
      <p:pic>
        <p:nvPicPr>
          <p:cNvPr id="13" name="AarhusTechExperimenters-2013">
            <a:hlinkClick r:id="" action="ppaction://media"/>
          </p:cNvPr>
          <p:cNvPicPr>
            <a:picLocks noChangeAspect="1"/>
          </p:cNvPicPr>
          <p:nvPr>
            <a:videoFile r:link="rId1"/>
            <p:extLst>
              <p:ext uri="{DAA4B4D4-6D71-4841-9C94-3DE7FCFB9230}">
                <p14:media xmlns:p14="http://schemas.microsoft.com/office/powerpoint/2010/main" r:link="rId4">
                  <p14:trim st="862" end="212.9791"/>
                </p14:media>
              </p:ext>
            </p:extLst>
          </p:nvPr>
        </p:nvPicPr>
        <p:blipFill rotWithShape="1">
          <a:blip r:embed="rId15"/>
          <a:srcRect t="12600" b="14951"/>
          <a:stretch>
            <a:fillRect/>
          </a:stretch>
        </p:blipFill>
        <p:spPr>
          <a:xfrm>
            <a:off x="15792400" y="7146032"/>
            <a:ext cx="4993232" cy="2713160"/>
          </a:xfrm>
          <a:prstGeom prst="rect">
            <a:avLst/>
          </a:prstGeom>
        </p:spPr>
      </p:pic>
      <p:pic>
        <p:nvPicPr>
          <p:cNvPr id="14" name="QuatomicFlowSpectrum">
            <a:hlinkClick r:id="" action="ppaction://media"/>
          </p:cNvPr>
          <p:cNvPicPr>
            <a:picLocks noChangeAspect="1"/>
          </p:cNvPicPr>
          <p:nvPr>
            <a:videoFile r:link="rId1"/>
            <p:extLst>
              <p:ext uri="{DAA4B4D4-6D71-4841-9C94-3DE7FCFB9230}">
                <p14:media xmlns:p14="http://schemas.microsoft.com/office/powerpoint/2010/main" r:link="rId5">
                  <p14:trim st="21367"/>
                </p14:media>
              </p:ext>
            </p:extLst>
          </p:nvPr>
        </p:nvPicPr>
        <p:blipFill>
          <a:blip r:embed="rId16"/>
          <a:stretch>
            <a:fillRect/>
          </a:stretch>
        </p:blipFill>
        <p:spPr>
          <a:xfrm>
            <a:off x="8159553" y="1772365"/>
            <a:ext cx="6894106" cy="3720514"/>
          </a:xfrm>
          <a:prstGeom prst="rect">
            <a:avLst/>
          </a:prstGeom>
        </p:spPr>
      </p:pic>
      <p:pic>
        <p:nvPicPr>
          <p:cNvPr id="15" name="VLab-clip3_small">
            <a:hlinkClick r:id="" action="ppaction://media"/>
          </p:cNvPr>
          <p:cNvPicPr>
            <a:picLocks noChangeAspect="1"/>
          </p:cNvPicPr>
          <p:nvPr>
            <a:videoFile r:link="rId7"/>
            <p:extLst>
              <p:ext uri="{DAA4B4D4-6D71-4841-9C94-3DE7FCFB9230}">
                <p14:media xmlns:p14="http://schemas.microsoft.com/office/powerpoint/2010/main" r:link="rId6"/>
              </p:ext>
            </p:extLst>
          </p:nvPr>
        </p:nvPicPr>
        <p:blipFill rotWithShape="1">
          <a:blip r:embed="rId17"/>
          <a:srcRect l="8333" r="8333"/>
          <a:stretch/>
        </p:blipFill>
        <p:spPr>
          <a:xfrm>
            <a:off x="15697744" y="3113585"/>
            <a:ext cx="5087888" cy="3434326"/>
          </a:xfrm>
          <a:prstGeom prst="rect">
            <a:avLst/>
          </a:prstGeom>
        </p:spPr>
      </p:pic>
    </p:spTree>
    <p:extLst>
      <p:ext uri="{BB962C8B-B14F-4D97-AF65-F5344CB8AC3E}">
        <p14:creationId xmlns:p14="http://schemas.microsoft.com/office/powerpoint/2010/main" val="42849289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5"/>
                                        </p:tgtEl>
                                      </p:cBhvr>
                                    </p:cmd>
                                  </p:childTnLst>
                                </p:cTn>
                              </p:par>
                            </p:childTnLst>
                          </p:cTn>
                        </p:par>
                      </p:childTnLst>
                    </p:cTn>
                  </p:par>
                  <p:par>
                    <p:cTn id="19" fill="hold">
                      <p:stCondLst>
                        <p:cond delay="indefinite"/>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1"/>
                </p:tgtEl>
              </p:cMediaNode>
            </p:video>
            <p:video>
              <p:cMediaNode vol="20000">
                <p:cTn id="24" fill="hold" display="0">
                  <p:stCondLst>
                    <p:cond delay="indefinite"/>
                  </p:stCondLst>
                </p:cTn>
                <p:tgtEl>
                  <p:spTgt spid="12"/>
                </p:tgtEl>
              </p:cMediaNode>
            </p:video>
            <p:video>
              <p:cMediaNode vol="80000" mute="1">
                <p:cTn id="25" fill="hold" display="0">
                  <p:stCondLst>
                    <p:cond delay="indefinite"/>
                  </p:stCondLst>
                </p:cTn>
                <p:tgtEl>
                  <p:spTgt spid="13"/>
                </p:tgtEl>
              </p:cMediaNode>
            </p:video>
            <p:video>
              <p:cMediaNode vol="80000">
                <p:cTn id="26" fill="hold" display="0">
                  <p:stCondLst>
                    <p:cond delay="indefinite"/>
                  </p:stCondLst>
                </p:cTn>
                <p:tgtEl>
                  <p:spTgt spid="14"/>
                </p:tgtEl>
              </p:cMediaNode>
            </p:video>
            <p:video>
              <p:cMediaNode vol="80000">
                <p:cTn id="27" fill="hold" display="0">
                  <p:stCondLst>
                    <p:cond delay="indefinite"/>
                  </p:stCondLst>
                </p:cTn>
                <p:tgtEl>
                  <p:spTgt spid="1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sp>
        <p:nvSpPr>
          <p:cNvPr id="990" name="Timeline"/>
          <p:cNvSpPr txBox="1">
            <a:spLocks noGrp="1"/>
          </p:cNvSpPr>
          <p:nvPr>
            <p:ph type="ctrTitle"/>
          </p:nvPr>
        </p:nvSpPr>
        <p:spPr>
          <a:xfrm>
            <a:off x="602676" y="563584"/>
            <a:ext cx="10239376" cy="1129674"/>
          </a:xfrm>
          <a:prstGeom prst="rect">
            <a:avLst/>
          </a:prstGeom>
        </p:spPr>
        <p:txBody>
          <a:bodyPr anchor="ctr"/>
          <a:lstStyle>
            <a:lvl1pPr defTabSz="764022">
              <a:defRPr sz="5900">
                <a:latin typeface="Roboto Medium"/>
                <a:ea typeface="Roboto Medium"/>
                <a:cs typeface="Roboto Medium"/>
                <a:sym typeface="Roboto Medium"/>
              </a:defRPr>
            </a:lvl1pPr>
          </a:lstStyle>
          <a:p>
            <a:r>
              <a:t>Timeline</a:t>
            </a:r>
          </a:p>
        </p:txBody>
      </p:sp>
      <p:sp>
        <p:nvSpPr>
          <p:cNvPr id="991" name="Presence of TLS"/>
          <p:cNvSpPr txBox="1"/>
          <p:nvPr/>
        </p:nvSpPr>
        <p:spPr>
          <a:xfrm>
            <a:off x="18832343" y="1404829"/>
            <a:ext cx="4963388" cy="2657469"/>
          </a:xfrm>
          <a:prstGeom prst="rect">
            <a:avLst/>
          </a:prstGeom>
          <a:ln w="12700">
            <a:miter lim="400000"/>
          </a:ln>
          <a:extLst>
            <a:ext uri="{C572A759-6A51-4108-AA02-DFA0A04FC94B}">
              <ma14:wrappingTextBoxFlag xmlns:ma14="http://schemas.microsoft.com/office/mac/drawingml/2011/main" xmlns="" val="1"/>
            </a:ext>
          </a:extLst>
        </p:spPr>
        <p:txBody>
          <a:bodyPr lIns="71433" tIns="71433" rIns="71433" bIns="71433" anchor="ctr">
            <a:spAutoFit/>
          </a:bodyPr>
          <a:lstStyle/>
          <a:p>
            <a:pPr>
              <a:defRPr>
                <a:solidFill>
                  <a:srgbClr val="FFFFFF"/>
                </a:solidFill>
                <a:latin typeface="Roboto Bold"/>
                <a:ea typeface="Roboto Bold"/>
                <a:cs typeface="Roboto Bold"/>
                <a:sym typeface="Roboto Bold"/>
              </a:defRPr>
            </a:pPr>
            <a:r>
              <a:rPr>
                <a:latin typeface="Roboto Bold"/>
                <a:ea typeface="Roboto Bold"/>
                <a:cs typeface="Roboto Bold"/>
                <a:sym typeface="Roboto Bold"/>
              </a:rPr>
              <a:t>Presence of general TLS</a:t>
            </a:r>
          </a:p>
          <a:p>
            <a:pPr>
              <a:defRPr>
                <a:solidFill>
                  <a:srgbClr val="FFFFFF"/>
                </a:solidFill>
                <a:latin typeface="Roboto Bold"/>
                <a:ea typeface="Roboto Bold"/>
                <a:cs typeface="Roboto Bold"/>
                <a:sym typeface="Roboto Bold"/>
              </a:defRPr>
            </a:pPr>
            <a:r>
              <a:rPr>
                <a:latin typeface="Roboto Bold"/>
                <a:ea typeface="Roboto Bold"/>
                <a:cs typeface="Roboto Bold"/>
                <a:sym typeface="Roboto Bold"/>
              </a:rPr>
              <a:t>material</a:t>
            </a:r>
          </a:p>
        </p:txBody>
      </p:sp>
      <p:sp>
        <p:nvSpPr>
          <p:cNvPr id="992" name="Square"/>
          <p:cNvSpPr/>
          <p:nvPr/>
        </p:nvSpPr>
        <p:spPr>
          <a:xfrm>
            <a:off x="17221077" y="1898695"/>
            <a:ext cx="1270005" cy="1270005"/>
          </a:xfrm>
          <a:prstGeom prst="rect">
            <a:avLst/>
          </a:prstGeom>
          <a:solidFill>
            <a:srgbClr val="6C6C6C"/>
          </a:solidFill>
          <a:ln w="50800">
            <a:solidFill>
              <a:srgbClr val="FFFFFF"/>
            </a:solidFill>
            <a:miter lim="400000"/>
          </a:ln>
        </p:spPr>
        <p:txBody>
          <a:bodyPr lIns="71433" tIns="71433" rIns="71433" bIns="71433" anchor="ctr"/>
          <a:lstStyle/>
          <a:p>
            <a:pPr algn="ctr" defTabSz="914400">
              <a:spcBef>
                <a:spcPts val="1100"/>
              </a:spcBef>
              <a:defRPr sz="3000" b="1">
                <a:solidFill>
                  <a:srgbClr val="FFFFFF"/>
                </a:solidFill>
                <a:latin typeface="+mj-lt"/>
                <a:ea typeface="+mj-ea"/>
                <a:cs typeface="+mj-cs"/>
                <a:sym typeface="Helvetica Neue"/>
              </a:defRPr>
            </a:pPr>
            <a:endParaRPr sz="3000" b="1">
              <a:latin typeface="Helvetica Neue"/>
              <a:ea typeface="+mj-ea"/>
              <a:cs typeface="+mj-cs"/>
              <a:sym typeface="Helvetica Neue"/>
            </a:endParaRPr>
          </a:p>
        </p:txBody>
      </p:sp>
      <p:sp>
        <p:nvSpPr>
          <p:cNvPr id="993" name="Presence of REGBE…"/>
          <p:cNvSpPr txBox="1"/>
          <p:nvPr/>
        </p:nvSpPr>
        <p:spPr>
          <a:xfrm>
            <a:off x="18832343" y="4789899"/>
            <a:ext cx="5893247" cy="2682869"/>
          </a:xfrm>
          <a:prstGeom prst="rect">
            <a:avLst/>
          </a:prstGeom>
          <a:ln w="12700">
            <a:miter lim="400000"/>
          </a:ln>
          <a:extLst>
            <a:ext uri="{C572A759-6A51-4108-AA02-DFA0A04FC94B}">
              <ma14:wrappingTextBoxFlag xmlns:ma14="http://schemas.microsoft.com/office/mac/drawingml/2011/main" xmlns="" val="1"/>
            </a:ext>
          </a:extLst>
        </p:spPr>
        <p:txBody>
          <a:bodyPr lIns="71433" tIns="71433" rIns="71433" bIns="71433" anchor="ctr">
            <a:spAutoFit/>
          </a:bodyPr>
          <a:lstStyle/>
          <a:p>
            <a:pPr>
              <a:defRPr>
                <a:solidFill>
                  <a:srgbClr val="FFFFFF"/>
                </a:solidFill>
                <a:latin typeface="Roboto Bold"/>
                <a:ea typeface="Roboto Bold"/>
                <a:cs typeface="Roboto Bold"/>
                <a:sym typeface="Roboto Bold"/>
              </a:defRPr>
            </a:pPr>
            <a:r>
              <a:rPr>
                <a:latin typeface="Roboto Bold"/>
                <a:ea typeface="Roboto Bold"/>
                <a:cs typeface="Roboto Bold"/>
                <a:sym typeface="Roboto Bold"/>
              </a:rPr>
              <a:t>Presence of REGAME</a:t>
            </a:r>
          </a:p>
          <a:p>
            <a:pPr>
              <a:defRPr sz="2900">
                <a:solidFill>
                  <a:srgbClr val="FFFFFF"/>
                </a:solidFill>
                <a:latin typeface="Roboto Bold"/>
                <a:ea typeface="Roboto Bold"/>
                <a:cs typeface="Roboto Bold"/>
                <a:sym typeface="Roboto Bold"/>
              </a:defRPr>
            </a:pPr>
            <a:r>
              <a:rPr sz="2900">
                <a:latin typeface="Roboto Bold"/>
                <a:ea typeface="Roboto Bold"/>
                <a:cs typeface="Roboto Bold"/>
                <a:sym typeface="Roboto Bold"/>
              </a:rPr>
              <a:t>Research-Enabling </a:t>
            </a:r>
            <a:br>
              <a:rPr sz="2900">
                <a:latin typeface="Roboto Bold"/>
                <a:ea typeface="Roboto Bold"/>
                <a:cs typeface="Roboto Bold"/>
                <a:sym typeface="Roboto Bold"/>
              </a:rPr>
            </a:br>
            <a:r>
              <a:rPr sz="2900">
                <a:latin typeface="Roboto Bold"/>
                <a:ea typeface="Roboto Bold"/>
                <a:cs typeface="Roboto Bold"/>
                <a:sym typeface="Roboto Bold"/>
              </a:rPr>
              <a:t>Game-Based Education</a:t>
            </a:r>
          </a:p>
        </p:txBody>
      </p:sp>
      <p:sp>
        <p:nvSpPr>
          <p:cNvPr id="994" name="Square"/>
          <p:cNvSpPr/>
          <p:nvPr/>
        </p:nvSpPr>
        <p:spPr>
          <a:xfrm>
            <a:off x="17221077" y="5496335"/>
            <a:ext cx="1270005" cy="1270005"/>
          </a:xfrm>
          <a:prstGeom prst="rect">
            <a:avLst/>
          </a:prstGeom>
          <a:solidFill>
            <a:srgbClr val="F5DB9C"/>
          </a:solidFill>
          <a:ln w="50800">
            <a:solidFill>
              <a:srgbClr val="FFFFFF"/>
            </a:solidFill>
            <a:miter lim="400000"/>
          </a:ln>
        </p:spPr>
        <p:txBody>
          <a:bodyPr lIns="71433" tIns="71433" rIns="71433" bIns="71433" anchor="ctr"/>
          <a:lstStyle/>
          <a:p>
            <a:pPr algn="ctr" defTabSz="914400">
              <a:spcBef>
                <a:spcPts val="1100"/>
              </a:spcBef>
              <a:defRPr sz="3000" b="1">
                <a:solidFill>
                  <a:srgbClr val="FFFFFF"/>
                </a:solidFill>
                <a:latin typeface="+mj-lt"/>
                <a:ea typeface="+mj-ea"/>
                <a:cs typeface="+mj-cs"/>
                <a:sym typeface="Helvetica Neue"/>
              </a:defRPr>
            </a:pPr>
            <a:endParaRPr sz="3000" b="1">
              <a:latin typeface="Helvetica Neue"/>
              <a:ea typeface="+mj-ea"/>
              <a:cs typeface="+mj-cs"/>
              <a:sym typeface="Helvetica Neue"/>
            </a:endParaRPr>
          </a:p>
        </p:txBody>
      </p:sp>
      <p:pic>
        <p:nvPicPr>
          <p:cNvPr id="995" name="pasted-image.pdf" descr="pasted-image.pdf"/>
          <p:cNvPicPr>
            <a:picLocks noChangeAspect="1"/>
          </p:cNvPicPr>
          <p:nvPr/>
        </p:nvPicPr>
        <p:blipFill>
          <a:blip r:embed="rId3">
            <a:extLst/>
          </a:blip>
          <a:stretch>
            <a:fillRect/>
          </a:stretch>
        </p:blipFill>
        <p:spPr>
          <a:xfrm>
            <a:off x="5026797" y="758229"/>
            <a:ext cx="4514605" cy="12199541"/>
          </a:xfrm>
          <a:prstGeom prst="rect">
            <a:avLst/>
          </a:prstGeom>
          <a:ln w="12700">
            <a:miter lim="400000"/>
          </a:ln>
        </p:spPr>
      </p:pic>
      <p:pic>
        <p:nvPicPr>
          <p:cNvPr id="996" name="pasted-image.pdf" descr="pasted-image.pdf"/>
          <p:cNvPicPr>
            <a:picLocks noChangeAspect="1"/>
          </p:cNvPicPr>
          <p:nvPr/>
        </p:nvPicPr>
        <p:blipFill>
          <a:blip r:embed="rId4">
            <a:extLst/>
          </a:blip>
          <a:stretch>
            <a:fillRect/>
          </a:stretch>
        </p:blipFill>
        <p:spPr>
          <a:xfrm>
            <a:off x="11360311" y="770352"/>
            <a:ext cx="4432970" cy="12175295"/>
          </a:xfrm>
          <a:prstGeom prst="rect">
            <a:avLst/>
          </a:prstGeom>
          <a:ln w="12700">
            <a:miter lim="400000"/>
          </a:ln>
        </p:spPr>
      </p:pic>
      <p:sp>
        <p:nvSpPr>
          <p:cNvPr id="997" name="TextBox 9"/>
          <p:cNvSpPr txBox="1"/>
          <p:nvPr/>
        </p:nvSpPr>
        <p:spPr>
          <a:xfrm>
            <a:off x="756606" y="2437390"/>
            <a:ext cx="4145338" cy="1859754"/>
          </a:xfrm>
          <a:prstGeom prst="rect">
            <a:avLst/>
          </a:prstGeom>
          <a:ln w="12700">
            <a:miter lim="400000"/>
          </a:ln>
          <a:extLst>
            <a:ext uri="{C572A759-6A51-4108-AA02-DFA0A04FC94B}">
              <ma14:wrappingTextBoxFlag xmlns:ma14="http://schemas.microsoft.com/office/mac/drawingml/2011/main" xmlns="" val="1"/>
            </a:ext>
          </a:extLst>
        </p:spPr>
        <p:txBody>
          <a:bodyPr lIns="71433" tIns="71433" rIns="71433" bIns="71433" anchor="ctr">
            <a:spAutoFit/>
          </a:bodyPr>
          <a:lstStyle>
            <a:lvl1pPr>
              <a:defRPr sz="2800">
                <a:solidFill>
                  <a:srgbClr val="FFFFFF"/>
                </a:solidFill>
                <a:latin typeface="Helvetica Neue Medium"/>
                <a:ea typeface="Helvetica Neue Medium"/>
                <a:cs typeface="Helvetica Neue Medium"/>
                <a:sym typeface="Helvetica Neue Medium"/>
              </a:defRPr>
            </a:lvl1pPr>
          </a:lstStyle>
          <a:p>
            <a:r>
              <a:t>Launching REGAME through National competition: Denmark’s Researcher Class</a:t>
            </a:r>
          </a:p>
        </p:txBody>
      </p:sp>
    </p:spTree>
    <p:extLst>
      <p:ext uri="{BB962C8B-B14F-4D97-AF65-F5344CB8AC3E}">
        <p14:creationId xmlns:p14="http://schemas.microsoft.com/office/powerpoint/2010/main" val="59839698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6"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sp>
        <p:nvSpPr>
          <p:cNvPr id="999" name="Title 2"/>
          <p:cNvSpPr txBox="1">
            <a:spLocks noGrp="1"/>
          </p:cNvSpPr>
          <p:nvPr>
            <p:ph type="ctrTitle"/>
          </p:nvPr>
        </p:nvSpPr>
        <p:spPr>
          <a:xfrm>
            <a:off x="907170" y="1097034"/>
            <a:ext cx="22372782" cy="1091362"/>
          </a:xfrm>
          <a:prstGeom prst="rect">
            <a:avLst/>
          </a:prstGeom>
        </p:spPr>
        <p:txBody>
          <a:bodyPr>
            <a:normAutofit fontScale="90000"/>
          </a:bodyPr>
          <a:lstStyle/>
          <a:p>
            <a:pPr algn="ctr" defTabSz="573756">
              <a:defRPr sz="6336"/>
            </a:pPr>
            <a:r>
              <a:t>Launching</a:t>
            </a:r>
            <a:r>
              <a:rPr sz="4248"/>
              <a:t> </a:t>
            </a:r>
            <a:r>
              <a:t>REGAME</a:t>
            </a:r>
          </a:p>
        </p:txBody>
      </p:sp>
      <p:sp>
        <p:nvSpPr>
          <p:cNvPr id="1000" name="Rectangle 1"/>
          <p:cNvSpPr txBox="1"/>
          <p:nvPr/>
        </p:nvSpPr>
        <p:spPr>
          <a:xfrm>
            <a:off x="1363979" y="3032221"/>
            <a:ext cx="21950316" cy="9159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3600">
                <a:solidFill>
                  <a:srgbClr val="F8F8F8"/>
                </a:solidFill>
                <a:latin typeface="Roboto Regular"/>
                <a:ea typeface="Roboto Regular"/>
                <a:cs typeface="Roboto Regular"/>
                <a:sym typeface="Roboto Regular"/>
              </a:defRPr>
            </a:pPr>
            <a:r>
              <a:rPr sz="3600">
                <a:solidFill>
                  <a:srgbClr val="F8F8F8"/>
                </a:solidFill>
                <a:latin typeface="Roboto Regular"/>
                <a:ea typeface="Roboto Regular"/>
                <a:cs typeface="Roboto Regular"/>
                <a:sym typeface="Roboto Regular"/>
              </a:rPr>
              <a:t>Research class competition is a broad knowledge competition for students from public school 7th-12th grade (upper public school and gymnasium in Denmark) aimed at integrating the ReGAME concept into the school system. </a:t>
            </a:r>
            <a:br>
              <a:rPr sz="3600">
                <a:solidFill>
                  <a:srgbClr val="F8F8F8"/>
                </a:solidFill>
                <a:latin typeface="Roboto Regular"/>
                <a:ea typeface="Roboto Regular"/>
                <a:cs typeface="Roboto Regular"/>
                <a:sym typeface="Roboto Regular"/>
              </a:rPr>
            </a:br>
            <a:r>
              <a:rPr sz="3600">
                <a:solidFill>
                  <a:srgbClr val="F8F8F8"/>
                </a:solidFill>
                <a:latin typeface="Roboto Regular"/>
                <a:ea typeface="Roboto Regular"/>
                <a:cs typeface="Roboto Regular"/>
                <a:sym typeface="Roboto Regular"/>
              </a:rPr>
              <a:t/>
            </a:r>
            <a:br>
              <a:rPr sz="3600">
                <a:solidFill>
                  <a:srgbClr val="F8F8F8"/>
                </a:solidFill>
                <a:latin typeface="Roboto Regular"/>
                <a:ea typeface="Roboto Regular"/>
                <a:cs typeface="Roboto Regular"/>
                <a:sym typeface="Roboto Regular"/>
              </a:rPr>
            </a:br>
            <a:r>
              <a:rPr sz="3600">
                <a:solidFill>
                  <a:srgbClr val="F8F8F8"/>
                </a:solidFill>
                <a:latin typeface="Roboto Regular"/>
                <a:ea typeface="Roboto Regular"/>
                <a:cs typeface="Roboto Regular"/>
                <a:sym typeface="Roboto Regular"/>
              </a:rPr>
              <a:t>Timeline </a:t>
            </a:r>
          </a:p>
          <a:p>
            <a:pPr>
              <a:defRPr sz="3600">
                <a:solidFill>
                  <a:srgbClr val="F8F8F8"/>
                </a:solidFill>
                <a:latin typeface="Roboto Regular"/>
                <a:ea typeface="Roboto Regular"/>
                <a:cs typeface="Roboto Regular"/>
                <a:sym typeface="Roboto Regular"/>
              </a:defRPr>
            </a:pPr>
            <a:r>
              <a:rPr sz="3600">
                <a:solidFill>
                  <a:srgbClr val="F8F8F8"/>
                </a:solidFill>
                <a:latin typeface="Roboto Regular"/>
                <a:ea typeface="Roboto Regular"/>
                <a:cs typeface="Roboto Regular"/>
                <a:sym typeface="Roboto Regular"/>
              </a:rPr>
              <a:t>2018: Estimated 5-20.000 participants in Denmark.</a:t>
            </a:r>
          </a:p>
          <a:p>
            <a:pPr>
              <a:defRPr sz="3600">
                <a:solidFill>
                  <a:srgbClr val="F8F8F8"/>
                </a:solidFill>
                <a:latin typeface="Roboto Regular"/>
                <a:ea typeface="Roboto Regular"/>
                <a:cs typeface="Roboto Regular"/>
                <a:sym typeface="Roboto Regular"/>
              </a:defRPr>
            </a:pPr>
            <a:r>
              <a:rPr sz="3600">
                <a:solidFill>
                  <a:srgbClr val="F8F8F8"/>
                </a:solidFill>
                <a:latin typeface="Roboto Regular"/>
                <a:ea typeface="Roboto Regular"/>
                <a:cs typeface="Roboto Regular"/>
                <a:sym typeface="Roboto Regular"/>
              </a:rPr>
              <a:t>2019: International/US 100.000 participants. </a:t>
            </a:r>
          </a:p>
          <a:p>
            <a:pPr>
              <a:defRPr sz="3600">
                <a:solidFill>
                  <a:srgbClr val="F8F8F8"/>
                </a:solidFill>
                <a:latin typeface="Roboto Regular"/>
                <a:ea typeface="Roboto Regular"/>
                <a:cs typeface="Roboto Regular"/>
                <a:sym typeface="Roboto Regular"/>
              </a:defRPr>
            </a:pPr>
            <a:r>
              <a:rPr sz="3600">
                <a:solidFill>
                  <a:srgbClr val="F8F8F8"/>
                </a:solidFill>
                <a:latin typeface="Roboto Regular"/>
                <a:ea typeface="Roboto Regular"/>
                <a:cs typeface="Roboto Regular"/>
                <a:sym typeface="Roboto Regular"/>
              </a:rPr>
              <a:t>2020: Open competition for everyone.</a:t>
            </a:r>
            <a:br>
              <a:rPr sz="3600">
                <a:solidFill>
                  <a:srgbClr val="F8F8F8"/>
                </a:solidFill>
                <a:latin typeface="Roboto Regular"/>
                <a:ea typeface="Roboto Regular"/>
                <a:cs typeface="Roboto Regular"/>
                <a:sym typeface="Roboto Regular"/>
              </a:rPr>
            </a:br>
            <a:r>
              <a:rPr sz="3600">
                <a:solidFill>
                  <a:srgbClr val="F8F8F8"/>
                </a:solidFill>
                <a:latin typeface="Roboto Regular"/>
                <a:ea typeface="Roboto Regular"/>
                <a:cs typeface="Roboto Regular"/>
                <a:sym typeface="Roboto Regular"/>
              </a:rPr>
              <a:t/>
            </a:r>
            <a:br>
              <a:rPr sz="3600">
                <a:solidFill>
                  <a:srgbClr val="F8F8F8"/>
                </a:solidFill>
                <a:latin typeface="Roboto Regular"/>
                <a:ea typeface="Roboto Regular"/>
                <a:cs typeface="Roboto Regular"/>
                <a:sym typeface="Roboto Regular"/>
              </a:rPr>
            </a:br>
            <a:r>
              <a:rPr sz="3600">
                <a:solidFill>
                  <a:srgbClr val="F8F8F8"/>
                </a:solidFill>
                <a:latin typeface="Roboto Regular"/>
                <a:ea typeface="Roboto Regular"/>
                <a:cs typeface="Roboto Regular"/>
                <a:sym typeface="Roboto Regular"/>
              </a:rPr>
              <a:t>The competition is an extra-curricular competition running from the 24th to 30</a:t>
            </a:r>
            <a:r>
              <a:rPr sz="3600" baseline="30000">
                <a:solidFill>
                  <a:srgbClr val="F8F8F8"/>
                </a:solidFill>
                <a:latin typeface="Roboto Regular"/>
                <a:ea typeface="Roboto Regular"/>
                <a:cs typeface="Roboto Regular"/>
                <a:sym typeface="Roboto Regular"/>
              </a:rPr>
              <a:t>th</a:t>
            </a:r>
            <a:r>
              <a:rPr sz="3600">
                <a:solidFill>
                  <a:srgbClr val="F8F8F8"/>
                </a:solidFill>
                <a:latin typeface="Roboto Regular"/>
                <a:ea typeface="Roboto Regular"/>
                <a:cs typeface="Roboto Regular"/>
                <a:sym typeface="Roboto Regular"/>
              </a:rPr>
              <a:t> September 2018. </a:t>
            </a:r>
          </a:p>
          <a:p>
            <a:pPr>
              <a:defRPr sz="3600">
                <a:solidFill>
                  <a:srgbClr val="F8F8F8"/>
                </a:solidFill>
                <a:latin typeface="Roboto Regular"/>
                <a:ea typeface="Roboto Regular"/>
                <a:cs typeface="Roboto Regular"/>
                <a:sym typeface="Roboto Regular"/>
              </a:defRPr>
            </a:pPr>
            <a:r>
              <a:rPr sz="3600">
                <a:solidFill>
                  <a:srgbClr val="F8F8F8"/>
                </a:solidFill>
                <a:latin typeface="Roboto Regular"/>
                <a:ea typeface="Roboto Regular"/>
                <a:cs typeface="Roboto Regular"/>
                <a:sym typeface="Roboto Regular"/>
              </a:rPr>
              <a:t/>
            </a:r>
            <a:br>
              <a:rPr sz="3600">
                <a:solidFill>
                  <a:srgbClr val="F8F8F8"/>
                </a:solidFill>
                <a:latin typeface="Roboto Regular"/>
                <a:ea typeface="Roboto Regular"/>
                <a:cs typeface="Roboto Regular"/>
                <a:sym typeface="Roboto Regular"/>
              </a:rPr>
            </a:br>
            <a:r>
              <a:rPr sz="3600">
                <a:solidFill>
                  <a:srgbClr val="F8F8F8"/>
                </a:solidFill>
                <a:latin typeface="Roboto Regular"/>
                <a:ea typeface="Roboto Regular"/>
                <a:cs typeface="Roboto Regular"/>
                <a:sym typeface="Roboto Regular"/>
              </a:rPr>
              <a:t>Guidelines: A group of min. 10 students (must be in the same class) join together as a team.</a:t>
            </a:r>
            <a:br>
              <a:rPr sz="3600">
                <a:solidFill>
                  <a:srgbClr val="F8F8F8"/>
                </a:solidFill>
                <a:latin typeface="Roboto Regular"/>
                <a:ea typeface="Roboto Regular"/>
                <a:cs typeface="Roboto Regular"/>
                <a:sym typeface="Roboto Regular"/>
              </a:rPr>
            </a:br>
            <a:r>
              <a:rPr sz="3600">
                <a:solidFill>
                  <a:srgbClr val="F8F8F8"/>
                </a:solidFill>
                <a:latin typeface="Roboto Regular"/>
                <a:ea typeface="Roboto Regular"/>
                <a:cs typeface="Roboto Regular"/>
                <a:sym typeface="Roboto Regular"/>
              </a:rPr>
              <a:t>Each team will compete against all other teams in a set of different topics related to actual science research topics (through citizen science games) and associated core curriculum learning modules including games, interactivities, learning video/texts and multiple-choice test. The total points from all topics are compared during the competition-week and a winner will be found at the end of the competition.</a:t>
            </a:r>
            <a:br>
              <a:rPr sz="3600">
                <a:solidFill>
                  <a:srgbClr val="F8F8F8"/>
                </a:solidFill>
                <a:latin typeface="Roboto Regular"/>
                <a:ea typeface="Roboto Regular"/>
                <a:cs typeface="Roboto Regular"/>
                <a:sym typeface="Roboto Regular"/>
              </a:rPr>
            </a:br>
            <a:r>
              <a:rPr sz="3600">
                <a:solidFill>
                  <a:srgbClr val="F8F8F8"/>
                </a:solidFill>
                <a:latin typeface="Roboto Regular"/>
                <a:ea typeface="Roboto Regular"/>
                <a:cs typeface="Roboto Regular"/>
                <a:sym typeface="Roboto Regular"/>
              </a:rPr>
              <a:t>The winning team will be giving a prize of xxx.xxx DDK. (e.g. for travel to a science place in the world.)</a:t>
            </a:r>
          </a:p>
        </p:txBody>
      </p:sp>
    </p:spTree>
    <p:extLst>
      <p:ext uri="{BB962C8B-B14F-4D97-AF65-F5344CB8AC3E}">
        <p14:creationId xmlns:p14="http://schemas.microsoft.com/office/powerpoint/2010/main" val="712482062"/>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sp>
        <p:nvSpPr>
          <p:cNvPr id="1020" name="Title 2"/>
          <p:cNvSpPr txBox="1">
            <a:spLocks noGrp="1"/>
          </p:cNvSpPr>
          <p:nvPr>
            <p:ph type="ctrTitle"/>
          </p:nvPr>
        </p:nvSpPr>
        <p:spPr>
          <a:xfrm>
            <a:off x="820465" y="1421984"/>
            <a:ext cx="22372782" cy="2372119"/>
          </a:xfrm>
          <a:prstGeom prst="rect">
            <a:avLst/>
          </a:prstGeom>
        </p:spPr>
        <p:txBody>
          <a:bodyPr/>
          <a:lstStyle/>
          <a:p>
            <a:pPr algn="ctr" defTabSz="796884">
              <a:defRPr sz="6500"/>
            </a:pPr>
            <a:r>
              <a:rPr dirty="0"/>
              <a:t>TLS-Proposal 2: Shared economy for learning, </a:t>
            </a:r>
            <a:br>
              <a:rPr dirty="0"/>
            </a:br>
            <a:r>
              <a:rPr dirty="0"/>
              <a:t>Open Source Learning Trajectories</a:t>
            </a:r>
          </a:p>
        </p:txBody>
      </p:sp>
      <p:pic>
        <p:nvPicPr>
          <p:cNvPr id="3" name="pasted-image.pdf" descr="pasted-image.pdf"/>
          <p:cNvPicPr>
            <a:picLocks noChangeAspect="1"/>
          </p:cNvPicPr>
          <p:nvPr/>
        </p:nvPicPr>
        <p:blipFill>
          <a:blip r:embed="rId3">
            <a:extLst/>
          </a:blip>
          <a:stretch>
            <a:fillRect/>
          </a:stretch>
        </p:blipFill>
        <p:spPr>
          <a:xfrm>
            <a:off x="2962422" y="4879437"/>
            <a:ext cx="17252381" cy="7063861"/>
          </a:xfrm>
          <a:prstGeom prst="rect">
            <a:avLst/>
          </a:prstGeom>
          <a:ln w="12700">
            <a:miter lim="400000"/>
          </a:ln>
        </p:spPr>
      </p:pic>
    </p:spTree>
    <p:extLst>
      <p:ext uri="{BB962C8B-B14F-4D97-AF65-F5344CB8AC3E}">
        <p14:creationId xmlns:p14="http://schemas.microsoft.com/office/powerpoint/2010/main" val="3824736896"/>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sp>
        <p:nvSpPr>
          <p:cNvPr id="1022" name="Timeline"/>
          <p:cNvSpPr txBox="1">
            <a:spLocks noGrp="1"/>
          </p:cNvSpPr>
          <p:nvPr>
            <p:ph type="ctrTitle"/>
          </p:nvPr>
        </p:nvSpPr>
        <p:spPr>
          <a:xfrm>
            <a:off x="1267932" y="1084577"/>
            <a:ext cx="21480306" cy="2086106"/>
          </a:xfrm>
          <a:prstGeom prst="rect">
            <a:avLst/>
          </a:prstGeom>
        </p:spPr>
        <p:txBody>
          <a:bodyPr anchor="ctr"/>
          <a:lstStyle/>
          <a:p>
            <a:pPr defTabSz="731160">
              <a:defRPr sz="5000">
                <a:latin typeface="Roboto Medium"/>
                <a:ea typeface="Roboto Medium"/>
                <a:cs typeface="Roboto Medium"/>
                <a:sym typeface="Roboto Medium"/>
              </a:defRPr>
            </a:pPr>
            <a:r>
              <a:t>Proposal two: shared economy for learning, </a:t>
            </a:r>
            <a:br/>
            <a:r>
              <a:t>Open Source Learning Trajectories</a:t>
            </a:r>
          </a:p>
        </p:txBody>
      </p:sp>
      <p:sp>
        <p:nvSpPr>
          <p:cNvPr id="1023" name="Todays workflow:…"/>
          <p:cNvSpPr txBox="1"/>
          <p:nvPr/>
        </p:nvSpPr>
        <p:spPr>
          <a:xfrm>
            <a:off x="1718254" y="3898313"/>
            <a:ext cx="10364028" cy="4829169"/>
          </a:xfrm>
          <a:prstGeom prst="rect">
            <a:avLst/>
          </a:prstGeom>
          <a:ln w="12700">
            <a:miter lim="400000"/>
          </a:ln>
          <a:extLst>
            <a:ext uri="{C572A759-6A51-4108-AA02-DFA0A04FC94B}">
              <ma14:wrappingTextBoxFlag xmlns:ma14="http://schemas.microsoft.com/office/mac/drawingml/2011/main" xmlns="" val="1"/>
            </a:ext>
          </a:extLst>
        </p:spPr>
        <p:txBody>
          <a:bodyPr lIns="71433" tIns="71433" rIns="71433" bIns="71433" anchor="ctr">
            <a:spAutoFit/>
          </a:bodyPr>
          <a:lstStyle/>
          <a:p>
            <a:pPr>
              <a:defRPr sz="3500" b="1" u="sng">
                <a:solidFill>
                  <a:srgbClr val="FFFFFF"/>
                </a:solidFill>
                <a:latin typeface="Roboto Bold"/>
                <a:ea typeface="Roboto Bold"/>
                <a:cs typeface="Roboto Bold"/>
                <a:sym typeface="Roboto Bold"/>
              </a:defRPr>
            </a:pPr>
            <a:r>
              <a:rPr sz="3500" b="1" u="sng">
                <a:latin typeface="Roboto Bold"/>
                <a:ea typeface="Roboto Bold"/>
                <a:cs typeface="Roboto Bold"/>
                <a:sym typeface="Roboto Bold"/>
              </a:rPr>
              <a:t>Problem description</a:t>
            </a:r>
            <a:endParaRPr sz="3500" u="sng">
              <a:latin typeface="Roboto Bold"/>
              <a:ea typeface="Roboto Bold"/>
              <a:cs typeface="Roboto Bold"/>
              <a:sym typeface="Roboto Bold"/>
            </a:endParaRPr>
          </a:p>
          <a:p>
            <a:pPr>
              <a:defRPr sz="3500" b="1" u="sng">
                <a:solidFill>
                  <a:srgbClr val="FFFFFF"/>
                </a:solidFill>
                <a:latin typeface="Roboto Bold"/>
                <a:ea typeface="Roboto Bold"/>
                <a:cs typeface="Roboto Bold"/>
                <a:sym typeface="Roboto Bold"/>
              </a:defRPr>
            </a:pPr>
            <a:endParaRPr sz="3500" u="sng">
              <a:latin typeface="Roboto Bold"/>
              <a:ea typeface="Roboto Bold"/>
              <a:cs typeface="Roboto Bold"/>
              <a:sym typeface="Roboto Bold"/>
            </a:endParaRPr>
          </a:p>
          <a:p>
            <a:pPr marL="457200" indent="-457200">
              <a:buSzPct val="100000"/>
              <a:buFont typeface="Arial"/>
              <a:buChar char="•"/>
              <a:defRPr sz="3500">
                <a:solidFill>
                  <a:srgbClr val="FFFFFF"/>
                </a:solidFill>
                <a:latin typeface="Roboto Bold"/>
                <a:ea typeface="Roboto Bold"/>
                <a:cs typeface="Roboto Bold"/>
                <a:sym typeface="Roboto Bold"/>
              </a:defRPr>
            </a:pPr>
            <a:r>
              <a:rPr sz="3500">
                <a:latin typeface="Roboto Bold"/>
                <a:ea typeface="Roboto Bold"/>
                <a:cs typeface="Roboto Bold"/>
                <a:sym typeface="Roboto Bold"/>
              </a:rPr>
              <a:t>Today teachers spend too much time putting together appropriate IBSE/TLS related teaching modules.</a:t>
            </a:r>
          </a:p>
          <a:p>
            <a:pPr marL="457200" indent="-457200">
              <a:buSzPct val="100000"/>
              <a:buFont typeface="Arial"/>
              <a:buChar char="•"/>
              <a:defRPr sz="3500">
                <a:solidFill>
                  <a:srgbClr val="FFFFFF"/>
                </a:solidFill>
                <a:latin typeface="Roboto Bold"/>
                <a:ea typeface="Roboto Bold"/>
                <a:cs typeface="Roboto Bold"/>
                <a:sym typeface="Roboto Bold"/>
              </a:defRPr>
            </a:pPr>
            <a:r>
              <a:rPr sz="3500">
                <a:latin typeface="Roboto Bold"/>
                <a:ea typeface="Roboto Bold"/>
                <a:cs typeface="Roboto Bold"/>
                <a:sym typeface="Roboto Bold"/>
              </a:rPr>
              <a:t>Although multitudes of modules are available, teachers lack suggestion systems for how to progress from a particular modules, or how to offer differentiated education in the class room.</a:t>
            </a:r>
          </a:p>
        </p:txBody>
      </p:sp>
      <p:pic>
        <p:nvPicPr>
          <p:cNvPr id="1024" name="pasted-image.pdf" descr="pasted-image.pdf"/>
          <p:cNvPicPr>
            <a:picLocks noChangeAspect="1"/>
          </p:cNvPicPr>
          <p:nvPr/>
        </p:nvPicPr>
        <p:blipFill>
          <a:blip r:embed="rId3">
            <a:extLst/>
          </a:blip>
          <a:stretch>
            <a:fillRect/>
          </a:stretch>
        </p:blipFill>
        <p:spPr>
          <a:xfrm>
            <a:off x="14257841" y="2924848"/>
            <a:ext cx="9124257" cy="3735861"/>
          </a:xfrm>
          <a:prstGeom prst="rect">
            <a:avLst/>
          </a:prstGeom>
          <a:ln w="12700">
            <a:miter lim="400000"/>
          </a:ln>
        </p:spPr>
      </p:pic>
      <p:pic>
        <p:nvPicPr>
          <p:cNvPr id="1025" name="Image" descr="Image"/>
          <p:cNvPicPr>
            <a:picLocks noChangeAspect="1"/>
          </p:cNvPicPr>
          <p:nvPr/>
        </p:nvPicPr>
        <p:blipFill>
          <a:blip r:embed="rId4">
            <a:extLst/>
          </a:blip>
          <a:stretch>
            <a:fillRect/>
          </a:stretch>
        </p:blipFill>
        <p:spPr>
          <a:xfrm>
            <a:off x="17189729" y="7269533"/>
            <a:ext cx="5453470" cy="5438460"/>
          </a:xfrm>
          <a:prstGeom prst="rect">
            <a:avLst/>
          </a:prstGeom>
          <a:ln w="12700">
            <a:miter lim="400000"/>
          </a:ln>
        </p:spPr>
      </p:pic>
    </p:spTree>
    <p:extLst>
      <p:ext uri="{BB962C8B-B14F-4D97-AF65-F5344CB8AC3E}">
        <p14:creationId xmlns:p14="http://schemas.microsoft.com/office/powerpoint/2010/main" val="4226819235"/>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Google </a:t>
            </a:r>
            <a:r>
              <a:rPr lang="da-DK" dirty="0" err="1" smtClean="0"/>
              <a:t>DeepMind</a:t>
            </a:r>
            <a:endParaRPr lang="da-DK" dirty="0"/>
          </a:p>
        </p:txBody>
      </p:sp>
      <p:sp>
        <p:nvSpPr>
          <p:cNvPr id="3" name="Slide Number Placeholder 2"/>
          <p:cNvSpPr>
            <a:spLocks noGrp="1"/>
          </p:cNvSpPr>
          <p:nvPr>
            <p:ph type="sldNum" sz="quarter" idx="10"/>
          </p:nvPr>
        </p:nvSpPr>
        <p:spPr/>
        <p:txBody>
          <a:bodyPr/>
          <a:lstStyle/>
          <a:p>
            <a:pPr>
              <a:defRPr/>
            </a:pPr>
            <a:fld id="{257202F8-BEAD-48BF-B882-5B44F5CC1005}" type="slidenum">
              <a:rPr lang="fr-FR" smtClean="0"/>
              <a:pPr>
                <a:defRPr/>
              </a:pPr>
              <a:t>5</a:t>
            </a:fld>
            <a:endParaRPr lang="fr-F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41391"/>
            <a:ext cx="7632848" cy="179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2320" y="3612723"/>
            <a:ext cx="6048672" cy="6957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7779" y="3833679"/>
            <a:ext cx="7048102" cy="3666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2980" y="6378782"/>
            <a:ext cx="5486400" cy="2847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9396" y="8586198"/>
            <a:ext cx="6480720" cy="395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39872" y="9136558"/>
            <a:ext cx="3744416" cy="4349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8852" y="1622221"/>
            <a:ext cx="3575436" cy="4422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63013" y="12543560"/>
            <a:ext cx="6964530" cy="1200329"/>
          </a:xfrm>
          <a:prstGeom prst="rect">
            <a:avLst/>
          </a:prstGeom>
        </p:spPr>
        <p:txBody>
          <a:bodyPr wrap="square">
            <a:spAutoFit/>
          </a:bodyPr>
          <a:lstStyle/>
          <a:p>
            <a:pPr fontAlgn="base" hangingPunct="1">
              <a:spcBef>
                <a:spcPct val="0"/>
              </a:spcBef>
              <a:spcAft>
                <a:spcPct val="0"/>
              </a:spcAft>
            </a:pPr>
            <a:r>
              <a:rPr lang="da-DK" sz="2400" kern="1200" dirty="0" err="1">
                <a:solidFill>
                  <a:srgbClr val="000000"/>
                </a:solidFill>
                <a:latin typeface="Arial" pitchFamily="34" charset="0"/>
                <a:ea typeface="+mn-ea"/>
                <a:cs typeface="+mn-cs"/>
              </a:rPr>
              <a:t>youTube</a:t>
            </a:r>
            <a:r>
              <a:rPr lang="da-DK" sz="2400" kern="1200" dirty="0">
                <a:solidFill>
                  <a:srgbClr val="000000"/>
                </a:solidFill>
                <a:latin typeface="Arial" pitchFamily="34" charset="0"/>
                <a:ea typeface="+mn-ea"/>
                <a:cs typeface="+mn-cs"/>
              </a:rPr>
              <a:t>: </a:t>
            </a:r>
            <a:r>
              <a:rPr lang="en-US" sz="2400" b="1" kern="1200" dirty="0">
                <a:solidFill>
                  <a:srgbClr val="000000"/>
                </a:solidFill>
                <a:latin typeface="Arial" pitchFamily="34" charset="0"/>
                <a:ea typeface="+mn-ea"/>
                <a:cs typeface="+mn-cs"/>
              </a:rPr>
              <a:t>Google DeepMind's Deep Q-learning playing Atari Breakout </a:t>
            </a:r>
          </a:p>
          <a:p>
            <a:pPr fontAlgn="base" hangingPunct="1">
              <a:spcBef>
                <a:spcPct val="0"/>
              </a:spcBef>
              <a:spcAft>
                <a:spcPct val="0"/>
              </a:spcAft>
            </a:pPr>
            <a:endParaRPr lang="da-DK" sz="2400" kern="1200" dirty="0">
              <a:solidFill>
                <a:srgbClr val="000000"/>
              </a:solidFill>
              <a:latin typeface="Arial" pitchFamily="34" charset="0"/>
              <a:ea typeface="+mn-ea"/>
              <a:cs typeface="+mn-cs"/>
            </a:endParaRPr>
          </a:p>
        </p:txBody>
      </p:sp>
      <p:pic>
        <p:nvPicPr>
          <p:cNvPr id="820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3033437"/>
            <a:ext cx="7632848" cy="5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192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pic>
        <p:nvPicPr>
          <p:cNvPr id="1027" name="pasted-image.pdf" descr="pasted-image.pdf"/>
          <p:cNvPicPr>
            <a:picLocks noChangeAspect="1"/>
          </p:cNvPicPr>
          <p:nvPr/>
        </p:nvPicPr>
        <p:blipFill>
          <a:blip r:embed="rId3">
            <a:extLst/>
          </a:blip>
          <a:stretch>
            <a:fillRect/>
          </a:stretch>
        </p:blipFill>
        <p:spPr>
          <a:xfrm>
            <a:off x="14257841" y="2924848"/>
            <a:ext cx="9124257" cy="3735861"/>
          </a:xfrm>
          <a:prstGeom prst="rect">
            <a:avLst/>
          </a:prstGeom>
          <a:ln w="12700">
            <a:miter lim="400000"/>
          </a:ln>
        </p:spPr>
      </p:pic>
      <p:sp>
        <p:nvSpPr>
          <p:cNvPr id="1028" name="Todays workflow:…"/>
          <p:cNvSpPr txBox="1"/>
          <p:nvPr/>
        </p:nvSpPr>
        <p:spPr>
          <a:xfrm>
            <a:off x="1577022" y="3431766"/>
            <a:ext cx="13119147" cy="7432669"/>
          </a:xfrm>
          <a:prstGeom prst="rect">
            <a:avLst/>
          </a:prstGeom>
          <a:ln w="12700">
            <a:miter lim="400000"/>
          </a:ln>
          <a:extLst>
            <a:ext uri="{C572A759-6A51-4108-AA02-DFA0A04FC94B}">
              <ma14:wrappingTextBoxFlag xmlns:ma14="http://schemas.microsoft.com/office/mac/drawingml/2011/main" xmlns="" val="1"/>
            </a:ext>
          </a:extLst>
        </p:spPr>
        <p:txBody>
          <a:bodyPr lIns="71433" tIns="71433" rIns="71433" bIns="71433" anchor="ctr">
            <a:spAutoFit/>
          </a:bodyPr>
          <a:lstStyle/>
          <a:p>
            <a:pPr>
              <a:defRPr sz="3500" b="1" u="sng">
                <a:solidFill>
                  <a:srgbClr val="FFFFFF"/>
                </a:solidFill>
                <a:latin typeface="Roboto Bold"/>
                <a:ea typeface="Roboto Bold"/>
                <a:cs typeface="Roboto Bold"/>
                <a:sym typeface="Roboto Bold"/>
              </a:defRPr>
            </a:pPr>
            <a:r>
              <a:rPr sz="3500" b="1" u="sng">
                <a:latin typeface="Roboto Bold"/>
                <a:ea typeface="Roboto Bold"/>
                <a:cs typeface="Roboto Bold"/>
                <a:sym typeface="Roboto Bold"/>
              </a:rPr>
              <a:t>Tool description</a:t>
            </a:r>
            <a:endParaRPr sz="3500" u="sng">
              <a:latin typeface="Roboto Bold"/>
              <a:ea typeface="Roboto Bold"/>
              <a:cs typeface="Roboto Bold"/>
              <a:sym typeface="Roboto Bold"/>
            </a:endParaRPr>
          </a:p>
          <a:p>
            <a:pPr>
              <a:defRPr sz="3500" b="1" u="sng">
                <a:solidFill>
                  <a:srgbClr val="FFFFFF"/>
                </a:solidFill>
                <a:latin typeface="Roboto Bold"/>
                <a:ea typeface="Roboto Bold"/>
                <a:cs typeface="Roboto Bold"/>
                <a:sym typeface="Roboto Bold"/>
              </a:defRPr>
            </a:pPr>
            <a:endParaRPr sz="3500" u="sng">
              <a:latin typeface="Roboto Bold"/>
              <a:ea typeface="Roboto Bold"/>
              <a:cs typeface="Roboto Bold"/>
              <a:sym typeface="Roboto Bold"/>
            </a:endParaRPr>
          </a:p>
          <a:p>
            <a:pPr marL="457200" indent="-457200">
              <a:buSzPct val="100000"/>
              <a:buFont typeface="Arial"/>
              <a:buChar char="•"/>
              <a:defRPr sz="3500">
                <a:solidFill>
                  <a:srgbClr val="FFFFFF"/>
                </a:solidFill>
                <a:latin typeface="Roboto Bold"/>
                <a:ea typeface="Roboto Bold"/>
                <a:cs typeface="Roboto Bold"/>
                <a:sym typeface="Roboto Bold"/>
              </a:defRPr>
            </a:pPr>
            <a:r>
              <a:rPr sz="3500">
                <a:latin typeface="Roboto Bold"/>
                <a:ea typeface="Roboto Bold"/>
                <a:cs typeface="Roboto Bold"/>
                <a:sym typeface="Roboto Bold"/>
              </a:rPr>
              <a:t>Global accessibility of TLS partner modules</a:t>
            </a:r>
          </a:p>
          <a:p>
            <a:pPr marL="457200" indent="-457200">
              <a:buSzPct val="100000"/>
              <a:buFont typeface="Arial"/>
              <a:buChar char="•"/>
              <a:defRPr sz="3500">
                <a:solidFill>
                  <a:srgbClr val="FFFFFF"/>
                </a:solidFill>
                <a:latin typeface="Roboto Bold"/>
                <a:ea typeface="Roboto Bold"/>
                <a:cs typeface="Roboto Bold"/>
                <a:sym typeface="Roboto Bold"/>
              </a:defRPr>
            </a:pPr>
            <a:r>
              <a:rPr sz="3500">
                <a:latin typeface="Roboto Bold"/>
                <a:ea typeface="Roboto Bold"/>
                <a:cs typeface="Roboto Bold"/>
                <a:sym typeface="Roboto Bold"/>
              </a:rPr>
              <a:t>Meta-tagging each module according to topic, levels, learning goals, interaction form…</a:t>
            </a:r>
          </a:p>
          <a:p>
            <a:pPr marL="457200" indent="-457200">
              <a:buSzPct val="100000"/>
              <a:buFont typeface="Arial"/>
              <a:buChar char="•"/>
              <a:defRPr sz="3500">
                <a:solidFill>
                  <a:srgbClr val="FFFFFF"/>
                </a:solidFill>
                <a:latin typeface="Roboto Bold"/>
                <a:ea typeface="Roboto Bold"/>
                <a:cs typeface="Roboto Bold"/>
                <a:sym typeface="Roboto Bold"/>
              </a:defRPr>
            </a:pPr>
            <a:r>
              <a:rPr sz="3500">
                <a:latin typeface="Roboto Bold"/>
                <a:ea typeface="Roboto Bold"/>
                <a:cs typeface="Roboto Bold"/>
                <a:sym typeface="Roboto Bold"/>
              </a:rPr>
              <a:t>Interrelatedness and progression tree of all subtopics within a given field (e.g. physics from 7th-12th grade)</a:t>
            </a:r>
          </a:p>
          <a:p>
            <a:pPr marL="457200" indent="-457200">
              <a:buSzPct val="100000"/>
              <a:buFont typeface="Arial"/>
              <a:buChar char="•"/>
              <a:defRPr sz="3500">
                <a:solidFill>
                  <a:srgbClr val="FFFFFF"/>
                </a:solidFill>
                <a:latin typeface="Roboto Bold"/>
                <a:ea typeface="Roboto Bold"/>
                <a:cs typeface="Roboto Bold"/>
                <a:sym typeface="Roboto Bold"/>
              </a:defRPr>
            </a:pPr>
            <a:r>
              <a:rPr sz="3500">
                <a:latin typeface="Roboto Bold"/>
                <a:ea typeface="Roboto Bold"/>
                <a:cs typeface="Roboto Bold"/>
                <a:sym typeface="Roboto Bold"/>
              </a:rPr>
              <a:t>AI-based framework for construction of learning trajectories (sequence of modules) from various web sources based teacher key words and then on match to meta-tags and subtopic relatedness.</a:t>
            </a:r>
          </a:p>
          <a:p>
            <a:pPr marL="457200" indent="-457200">
              <a:buSzPct val="100000"/>
              <a:buFont typeface="Arial"/>
              <a:buChar char="•"/>
              <a:defRPr sz="3500">
                <a:solidFill>
                  <a:srgbClr val="FFFFFF"/>
                </a:solidFill>
                <a:latin typeface="Roboto Bold"/>
                <a:ea typeface="Roboto Bold"/>
                <a:cs typeface="Roboto Bold"/>
                <a:sym typeface="Roboto Bold"/>
              </a:defRPr>
            </a:pPr>
            <a:r>
              <a:rPr sz="3500">
                <a:latin typeface="Roboto Bold"/>
                <a:ea typeface="Roboto Bold"/>
                <a:cs typeface="Roboto Bold"/>
                <a:sym typeface="Roboto Bold"/>
              </a:rPr>
              <a:t>Functionality for teacher up-and down voting of particular module sequences/connections and accompanying AI training.</a:t>
            </a:r>
          </a:p>
        </p:txBody>
      </p:sp>
      <p:pic>
        <p:nvPicPr>
          <p:cNvPr id="1029" name="Image" descr="Image"/>
          <p:cNvPicPr>
            <a:picLocks noChangeAspect="1"/>
          </p:cNvPicPr>
          <p:nvPr/>
        </p:nvPicPr>
        <p:blipFill>
          <a:blip r:embed="rId4">
            <a:extLst/>
          </a:blip>
          <a:stretch>
            <a:fillRect/>
          </a:stretch>
        </p:blipFill>
        <p:spPr>
          <a:xfrm>
            <a:off x="17189729" y="7269533"/>
            <a:ext cx="5453470" cy="5438460"/>
          </a:xfrm>
          <a:prstGeom prst="rect">
            <a:avLst/>
          </a:prstGeom>
          <a:ln w="12700">
            <a:miter lim="400000"/>
          </a:ln>
        </p:spPr>
      </p:pic>
      <p:sp>
        <p:nvSpPr>
          <p:cNvPr id="1030" name="Timeline"/>
          <p:cNvSpPr txBox="1">
            <a:spLocks noGrp="1"/>
          </p:cNvSpPr>
          <p:nvPr>
            <p:ph type="ctrTitle"/>
          </p:nvPr>
        </p:nvSpPr>
        <p:spPr>
          <a:xfrm>
            <a:off x="1267932" y="1084577"/>
            <a:ext cx="21480306" cy="2086106"/>
          </a:xfrm>
          <a:prstGeom prst="rect">
            <a:avLst/>
          </a:prstGeom>
        </p:spPr>
        <p:txBody>
          <a:bodyPr anchor="ctr"/>
          <a:lstStyle/>
          <a:p>
            <a:pPr defTabSz="731160">
              <a:defRPr sz="5000">
                <a:latin typeface="Roboto Medium"/>
                <a:ea typeface="Roboto Medium"/>
                <a:cs typeface="Roboto Medium"/>
                <a:sym typeface="Roboto Medium"/>
              </a:defRPr>
            </a:pPr>
            <a:r>
              <a:t>Proposal two: shared economy for learning, </a:t>
            </a:r>
            <a:br/>
            <a:r>
              <a:t>Open Source Learning Trajectories</a:t>
            </a:r>
          </a:p>
        </p:txBody>
      </p:sp>
    </p:spTree>
    <p:extLst>
      <p:ext uri="{BB962C8B-B14F-4D97-AF65-F5344CB8AC3E}">
        <p14:creationId xmlns:p14="http://schemas.microsoft.com/office/powerpoint/2010/main" val="2355881300"/>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sp>
        <p:nvSpPr>
          <p:cNvPr id="1032" name="Title 2"/>
          <p:cNvSpPr txBox="1">
            <a:spLocks noGrp="1"/>
          </p:cNvSpPr>
          <p:nvPr>
            <p:ph type="ctrTitle"/>
          </p:nvPr>
        </p:nvSpPr>
        <p:spPr>
          <a:xfrm>
            <a:off x="931977" y="5002705"/>
            <a:ext cx="22372782" cy="2493603"/>
          </a:xfrm>
          <a:prstGeom prst="rect">
            <a:avLst/>
          </a:prstGeom>
        </p:spPr>
        <p:txBody>
          <a:bodyPr/>
          <a:lstStyle/>
          <a:p>
            <a:pPr algn="ctr" defTabSz="796884">
              <a:defRPr sz="6500"/>
            </a:pPr>
            <a:r>
              <a:t>TLS-Proposal 3: Personalized education through game </a:t>
            </a:r>
            <a:br/>
            <a:r>
              <a:t>differentiation and individual cognitive profiling</a:t>
            </a:r>
          </a:p>
        </p:txBody>
      </p:sp>
    </p:spTree>
    <p:extLst>
      <p:ext uri="{BB962C8B-B14F-4D97-AF65-F5344CB8AC3E}">
        <p14:creationId xmlns:p14="http://schemas.microsoft.com/office/powerpoint/2010/main" val="2961872559"/>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grpSp>
        <p:nvGrpSpPr>
          <p:cNvPr id="1045" name="Group 1"/>
          <p:cNvGrpSpPr/>
          <p:nvPr/>
        </p:nvGrpSpPr>
        <p:grpSpPr>
          <a:xfrm>
            <a:off x="12881827" y="3644471"/>
            <a:ext cx="10106280" cy="5042521"/>
            <a:chOff x="0" y="0"/>
            <a:chExt cx="10106279" cy="5042520"/>
          </a:xfrm>
        </p:grpSpPr>
        <p:pic>
          <p:nvPicPr>
            <p:cNvPr id="1043" name="pasted-image.pdf" descr="pasted-image.pdf"/>
            <p:cNvPicPr>
              <a:picLocks noChangeAspect="1"/>
            </p:cNvPicPr>
            <p:nvPr/>
          </p:nvPicPr>
          <p:blipFill>
            <a:blip r:embed="rId3">
              <a:extLst/>
            </a:blip>
            <a:stretch>
              <a:fillRect/>
            </a:stretch>
          </p:blipFill>
          <p:spPr>
            <a:xfrm>
              <a:off x="940079" y="0"/>
              <a:ext cx="9166201" cy="3986182"/>
            </a:xfrm>
            <a:prstGeom prst="rect">
              <a:avLst/>
            </a:prstGeom>
            <a:ln w="12700" cap="flat">
              <a:noFill/>
              <a:miter lim="400000"/>
            </a:ln>
            <a:effectLst/>
          </p:spPr>
        </p:pic>
        <p:pic>
          <p:nvPicPr>
            <p:cNvPr id="1044" name="pasted-image.pdf" descr="pasted-image.pdf"/>
            <p:cNvPicPr>
              <a:picLocks noChangeAspect="1"/>
            </p:cNvPicPr>
            <p:nvPr/>
          </p:nvPicPr>
          <p:blipFill>
            <a:blip r:embed="rId4">
              <a:extLst/>
            </a:blip>
            <a:stretch>
              <a:fillRect/>
            </a:stretch>
          </p:blipFill>
          <p:spPr>
            <a:xfrm>
              <a:off x="-1" y="970981"/>
              <a:ext cx="2476876" cy="4071540"/>
            </a:xfrm>
            <a:prstGeom prst="rect">
              <a:avLst/>
            </a:prstGeom>
            <a:ln w="12700" cap="flat">
              <a:noFill/>
              <a:miter lim="400000"/>
            </a:ln>
            <a:effectLst/>
          </p:spPr>
        </p:pic>
      </p:grpSp>
      <p:sp>
        <p:nvSpPr>
          <p:cNvPr id="1046" name="Timeline"/>
          <p:cNvSpPr txBox="1"/>
          <p:nvPr/>
        </p:nvSpPr>
        <p:spPr>
          <a:xfrm>
            <a:off x="602674" y="652987"/>
            <a:ext cx="23178652" cy="1616071"/>
          </a:xfrm>
          <a:prstGeom prst="rect">
            <a:avLst/>
          </a:prstGeom>
          <a:ln w="12700">
            <a:miter lim="400000"/>
          </a:ln>
          <a:extLst>
            <a:ext uri="{C572A759-6A51-4108-AA02-DFA0A04FC94B}">
              <ma14:wrappingTextBoxFlag xmlns:ma14="http://schemas.microsoft.com/office/mac/drawingml/2011/main" xmlns="" val="1"/>
            </a:ext>
          </a:extLst>
        </p:spPr>
        <p:txBody>
          <a:bodyPr lIns="71434" tIns="71434" rIns="71434" bIns="71434" anchor="ctr">
            <a:spAutoFit/>
          </a:bodyPr>
          <a:lstStyle/>
          <a:p>
            <a:pPr defTabSz="821529">
              <a:defRPr sz="5000">
                <a:solidFill>
                  <a:srgbClr val="FFFFFF"/>
                </a:solidFill>
                <a:latin typeface="Roboto Medium"/>
                <a:ea typeface="Roboto Medium"/>
                <a:cs typeface="Roboto Medium"/>
                <a:sym typeface="Roboto Medium"/>
              </a:defRPr>
            </a:pPr>
            <a:r>
              <a:rPr sz="5000">
                <a:latin typeface="Roboto Medium"/>
                <a:ea typeface="Roboto Medium"/>
                <a:cs typeface="Roboto Medium"/>
                <a:sym typeface="Roboto Medium"/>
              </a:rPr>
              <a:t>Personalized education through game differentiation </a:t>
            </a:r>
            <a:br>
              <a:rPr sz="5000">
                <a:latin typeface="Roboto Medium"/>
                <a:ea typeface="Roboto Medium"/>
                <a:cs typeface="Roboto Medium"/>
                <a:sym typeface="Roboto Medium"/>
              </a:rPr>
            </a:br>
            <a:r>
              <a:rPr sz="5000">
                <a:latin typeface="Roboto Medium"/>
                <a:ea typeface="Roboto Medium"/>
                <a:cs typeface="Roboto Medium"/>
                <a:sym typeface="Roboto Medium"/>
              </a:rPr>
              <a:t>and individual cognitive profiling</a:t>
            </a:r>
          </a:p>
        </p:txBody>
      </p:sp>
      <p:sp>
        <p:nvSpPr>
          <p:cNvPr id="1047" name="Rectangle 4"/>
          <p:cNvSpPr txBox="1"/>
          <p:nvPr/>
        </p:nvSpPr>
        <p:spPr>
          <a:xfrm>
            <a:off x="1741579" y="3599122"/>
            <a:ext cx="10142361" cy="5298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3500" b="1" u="sng">
                <a:solidFill>
                  <a:srgbClr val="FFFFFF"/>
                </a:solidFill>
                <a:latin typeface="Roboto Bold"/>
                <a:ea typeface="Roboto Bold"/>
                <a:cs typeface="Roboto Bold"/>
                <a:sym typeface="Roboto Bold"/>
              </a:defRPr>
            </a:pPr>
            <a:r>
              <a:rPr sz="3500" b="1" u="sng">
                <a:latin typeface="Roboto Bold"/>
                <a:ea typeface="Roboto Bold"/>
                <a:cs typeface="Roboto Bold"/>
                <a:sym typeface="Roboto Bold"/>
              </a:rPr>
              <a:t>Implementation and Adaptation</a:t>
            </a:r>
            <a:endParaRPr sz="3500" u="sng">
              <a:latin typeface="Roboto Bold"/>
              <a:ea typeface="Roboto Bold"/>
              <a:cs typeface="Roboto Bold"/>
              <a:sym typeface="Roboto Bold"/>
            </a:endParaRPr>
          </a:p>
          <a:p>
            <a:pPr>
              <a:defRPr sz="3500" b="1" u="sng">
                <a:solidFill>
                  <a:srgbClr val="FFFFFF"/>
                </a:solidFill>
                <a:latin typeface="Roboto Bold"/>
                <a:ea typeface="Roboto Bold"/>
                <a:cs typeface="Roboto Bold"/>
                <a:sym typeface="Roboto Bold"/>
              </a:defRPr>
            </a:pPr>
            <a:endParaRPr sz="3500" u="sng">
              <a:latin typeface="Roboto Bold"/>
              <a:ea typeface="Roboto Bold"/>
              <a:cs typeface="Roboto Bold"/>
              <a:sym typeface="Roboto Bold"/>
            </a:endParaRPr>
          </a:p>
          <a:p>
            <a:pPr marL="457200" indent="-457200">
              <a:buSzPct val="100000"/>
              <a:buFont typeface="Arial"/>
              <a:buChar char="•"/>
              <a:defRPr sz="3500">
                <a:solidFill>
                  <a:srgbClr val="FFFFFF"/>
                </a:solidFill>
                <a:latin typeface="Roboto Bold"/>
                <a:ea typeface="Roboto Bold"/>
                <a:cs typeface="Roboto Bold"/>
                <a:sym typeface="Roboto Bold"/>
              </a:defRPr>
            </a:pPr>
            <a:r>
              <a:rPr sz="3500">
                <a:latin typeface="Roboto Bold"/>
                <a:ea typeface="Roboto Bold"/>
                <a:cs typeface="Roboto Bold"/>
                <a:sym typeface="Roboto Bold"/>
              </a:rPr>
              <a:t>Games provide an easily adaptable tool to personalize individual student’s learning style by shifting modes of gameplay and game level progression.</a:t>
            </a:r>
          </a:p>
          <a:p>
            <a:pPr marL="457200" indent="-457200">
              <a:buSzPct val="100000"/>
              <a:buFont typeface="Arial"/>
              <a:buChar char="•"/>
              <a:defRPr sz="3500">
                <a:solidFill>
                  <a:srgbClr val="FFFFFF"/>
                </a:solidFill>
                <a:latin typeface="Roboto Bold"/>
                <a:ea typeface="Roboto Bold"/>
                <a:cs typeface="Roboto Bold"/>
                <a:sym typeface="Roboto Bold"/>
              </a:defRPr>
            </a:pPr>
            <a:r>
              <a:rPr sz="3500">
                <a:latin typeface="Roboto Bold"/>
                <a:ea typeface="Roboto Bold"/>
                <a:cs typeface="Roboto Bold"/>
                <a:sym typeface="Roboto Bold"/>
              </a:rPr>
              <a:t>These proposed personalized education tracks can perhaps also be enhanced through the use of cognitive profiling from the cognitive science games</a:t>
            </a:r>
          </a:p>
        </p:txBody>
      </p:sp>
    </p:spTree>
    <p:extLst>
      <p:ext uri="{BB962C8B-B14F-4D97-AF65-F5344CB8AC3E}">
        <p14:creationId xmlns:p14="http://schemas.microsoft.com/office/powerpoint/2010/main" val="282327080"/>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sp>
        <p:nvSpPr>
          <p:cNvPr id="1034" name="Timeline"/>
          <p:cNvSpPr txBox="1">
            <a:spLocks noGrp="1"/>
          </p:cNvSpPr>
          <p:nvPr>
            <p:ph type="title"/>
          </p:nvPr>
        </p:nvSpPr>
        <p:spPr>
          <a:xfrm>
            <a:off x="602674" y="1289247"/>
            <a:ext cx="23178652" cy="1129675"/>
          </a:xfrm>
          <a:prstGeom prst="rect">
            <a:avLst/>
          </a:prstGeom>
        </p:spPr>
        <p:txBody>
          <a:bodyPr anchor="ctr"/>
          <a:lstStyle>
            <a:lvl1pPr defTabSz="665438">
              <a:defRPr sz="4698">
                <a:latin typeface="Roboto Medium"/>
                <a:ea typeface="Roboto Medium"/>
                <a:cs typeface="Roboto Medium"/>
                <a:sym typeface="Roboto Medium"/>
              </a:defRPr>
            </a:lvl1pPr>
          </a:lstStyle>
          <a:p>
            <a:r>
              <a:t>Personalized education through game differentiation and individual cognitive profiling</a:t>
            </a:r>
          </a:p>
        </p:txBody>
      </p:sp>
      <p:grpSp>
        <p:nvGrpSpPr>
          <p:cNvPr id="1037" name="Group 1"/>
          <p:cNvGrpSpPr/>
          <p:nvPr/>
        </p:nvGrpSpPr>
        <p:grpSpPr>
          <a:xfrm>
            <a:off x="6300111" y="3432815"/>
            <a:ext cx="16355367" cy="8503028"/>
            <a:chOff x="0" y="0"/>
            <a:chExt cx="16355365" cy="8503026"/>
          </a:xfrm>
        </p:grpSpPr>
        <p:pic>
          <p:nvPicPr>
            <p:cNvPr id="1035" name="pasted-image.pdf" descr="pasted-image.pdf"/>
            <p:cNvPicPr>
              <a:picLocks noChangeAspect="1"/>
            </p:cNvPicPr>
            <p:nvPr/>
          </p:nvPicPr>
          <p:blipFill>
            <a:blip r:embed="rId3">
              <a:extLst/>
            </a:blip>
            <a:stretch>
              <a:fillRect/>
            </a:stretch>
          </p:blipFill>
          <p:spPr>
            <a:xfrm>
              <a:off x="1521365" y="-1"/>
              <a:ext cx="14834001" cy="6450985"/>
            </a:xfrm>
            <a:prstGeom prst="rect">
              <a:avLst/>
            </a:prstGeom>
            <a:ln w="12700" cap="flat">
              <a:noFill/>
              <a:miter lim="400000"/>
            </a:ln>
            <a:effectLst/>
          </p:spPr>
        </p:pic>
        <p:pic>
          <p:nvPicPr>
            <p:cNvPr id="1036" name="pasted-image.pdf" descr="pasted-image.pdf"/>
            <p:cNvPicPr>
              <a:picLocks noChangeAspect="1"/>
            </p:cNvPicPr>
            <p:nvPr/>
          </p:nvPicPr>
          <p:blipFill>
            <a:blip r:embed="rId4">
              <a:extLst/>
            </a:blip>
            <a:stretch>
              <a:fillRect/>
            </a:stretch>
          </p:blipFill>
          <p:spPr>
            <a:xfrm>
              <a:off x="-1" y="1913904"/>
              <a:ext cx="4008420" cy="6589123"/>
            </a:xfrm>
            <a:prstGeom prst="rect">
              <a:avLst/>
            </a:prstGeom>
            <a:ln w="12700" cap="flat">
              <a:noFill/>
              <a:miter lim="400000"/>
            </a:ln>
            <a:effectLst/>
          </p:spPr>
        </p:pic>
      </p:grpSp>
      <p:pic>
        <p:nvPicPr>
          <p:cNvPr id="1038" name="2017-12-21 13.27.32.jpg" descr="2017-12-21 13.27.32.jpg"/>
          <p:cNvPicPr>
            <a:picLocks noChangeAspect="1"/>
          </p:cNvPicPr>
          <p:nvPr/>
        </p:nvPicPr>
        <p:blipFill>
          <a:blip r:embed="rId5">
            <a:extLst/>
          </a:blip>
          <a:stretch>
            <a:fillRect/>
          </a:stretch>
        </p:blipFill>
        <p:spPr>
          <a:xfrm>
            <a:off x="3612445" y="3556084"/>
            <a:ext cx="4794245" cy="2354113"/>
          </a:xfrm>
          <a:prstGeom prst="rect">
            <a:avLst/>
          </a:prstGeom>
          <a:ln w="12700">
            <a:miter lim="400000"/>
          </a:ln>
        </p:spPr>
      </p:pic>
      <p:pic>
        <p:nvPicPr>
          <p:cNvPr id="1039" name="2017-12-21 13.31.20.jpg" descr="2017-12-21 13.31.20.jpg"/>
          <p:cNvPicPr>
            <a:picLocks noChangeAspect="1"/>
          </p:cNvPicPr>
          <p:nvPr/>
        </p:nvPicPr>
        <p:blipFill>
          <a:blip r:embed="rId6">
            <a:extLst/>
          </a:blip>
          <a:stretch>
            <a:fillRect/>
          </a:stretch>
        </p:blipFill>
        <p:spPr>
          <a:xfrm>
            <a:off x="438603" y="4704418"/>
            <a:ext cx="4794245" cy="2282132"/>
          </a:xfrm>
          <a:prstGeom prst="rect">
            <a:avLst/>
          </a:prstGeom>
          <a:ln w="12700">
            <a:miter lim="400000"/>
          </a:ln>
        </p:spPr>
      </p:pic>
      <p:pic>
        <p:nvPicPr>
          <p:cNvPr id="1040" name="preview-full-archological dig2.jpg" descr="preview-full-archological dig2.jpg"/>
          <p:cNvPicPr>
            <a:picLocks noChangeAspect="1"/>
          </p:cNvPicPr>
          <p:nvPr/>
        </p:nvPicPr>
        <p:blipFill>
          <a:blip r:embed="rId7">
            <a:extLst/>
          </a:blip>
          <a:stretch>
            <a:fillRect/>
          </a:stretch>
        </p:blipFill>
        <p:spPr>
          <a:xfrm>
            <a:off x="424002" y="7866299"/>
            <a:ext cx="4823447" cy="2714953"/>
          </a:xfrm>
          <a:prstGeom prst="rect">
            <a:avLst/>
          </a:prstGeom>
          <a:ln w="12700">
            <a:miter lim="400000"/>
          </a:ln>
        </p:spPr>
      </p:pic>
      <p:pic>
        <p:nvPicPr>
          <p:cNvPr id="1041" name="preview-full-Psycologist.jpg" descr="preview-full-Psycologist.jpg"/>
          <p:cNvPicPr>
            <a:picLocks noChangeAspect="1"/>
          </p:cNvPicPr>
          <p:nvPr/>
        </p:nvPicPr>
        <p:blipFill>
          <a:blip r:embed="rId8">
            <a:extLst/>
          </a:blip>
          <a:stretch>
            <a:fillRect/>
          </a:stretch>
        </p:blipFill>
        <p:spPr>
          <a:xfrm>
            <a:off x="4210890" y="6326853"/>
            <a:ext cx="4823448" cy="2714952"/>
          </a:xfrm>
          <a:prstGeom prst="rect">
            <a:avLst/>
          </a:prstGeom>
          <a:ln w="12700">
            <a:miter lim="400000"/>
          </a:ln>
        </p:spPr>
      </p:pic>
    </p:spTree>
    <p:extLst>
      <p:ext uri="{BB962C8B-B14F-4D97-AF65-F5344CB8AC3E}">
        <p14:creationId xmlns:p14="http://schemas.microsoft.com/office/powerpoint/2010/main" val="3098041654"/>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 name="Oval 11"/>
          <p:cNvSpPr/>
          <p:nvPr/>
        </p:nvSpPr>
        <p:spPr>
          <a:xfrm>
            <a:off x="6431360" y="3790183"/>
            <a:ext cx="11396827" cy="9260506"/>
          </a:xfrm>
          <a:prstGeom prst="ellipse">
            <a:avLst/>
          </a:prstGeom>
          <a:solidFill>
            <a:srgbClr val="7030A0"/>
          </a:solidFill>
          <a:ln w="25400">
            <a:solidFill>
              <a:srgbClr val="7070BA"/>
            </a:solidFill>
          </a:ln>
        </p:spPr>
        <p:txBody>
          <a:bodyPr lIns="71435" tIns="71435" rIns="71435" bIns="71435" anchor="ctr"/>
          <a:lstStyle/>
          <a:p>
            <a:pPr algn="ctr">
              <a:spcBef>
                <a:spcPts val="1100"/>
              </a:spcBef>
              <a:defRPr sz="3600" b="1"/>
            </a:pPr>
            <a:endParaRPr/>
          </a:p>
        </p:txBody>
      </p:sp>
      <p:sp>
        <p:nvSpPr>
          <p:cNvPr id="1274" name="Title 3"/>
          <p:cNvSpPr txBox="1">
            <a:spLocks noGrp="1"/>
          </p:cNvSpPr>
          <p:nvPr>
            <p:ph type="title"/>
          </p:nvPr>
        </p:nvSpPr>
        <p:spPr>
          <a:prstGeom prst="rect">
            <a:avLst/>
          </a:prstGeom>
        </p:spPr>
        <p:txBody>
          <a:bodyPr/>
          <a:lstStyle/>
          <a:p>
            <a:r>
              <a:t>Interdisc. research center: CODER</a:t>
            </a:r>
          </a:p>
        </p:txBody>
      </p:sp>
      <p:sp>
        <p:nvSpPr>
          <p:cNvPr id="1275" name="TextBox 4"/>
          <p:cNvSpPr txBox="1"/>
          <p:nvPr/>
        </p:nvSpPr>
        <p:spPr>
          <a:xfrm>
            <a:off x="3263008" y="8361287"/>
            <a:ext cx="2276292" cy="624841"/>
          </a:xfrm>
          <a:prstGeom prst="rect">
            <a:avLst/>
          </a:prstGeom>
          <a:solidFill>
            <a:srgbClr val="FF0000">
              <a:alpha val="38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600">
                <a:latin typeface="Roboto Regular"/>
                <a:ea typeface="Roboto Regular"/>
                <a:cs typeface="Roboto Regular"/>
                <a:sym typeface="Roboto Regular"/>
              </a:defRPr>
            </a:lvl1pPr>
          </a:lstStyle>
          <a:p>
            <a:r>
              <a:t>Didactics</a:t>
            </a:r>
          </a:p>
        </p:txBody>
      </p:sp>
      <p:sp>
        <p:nvSpPr>
          <p:cNvPr id="1276" name="TextBox 5"/>
          <p:cNvSpPr txBox="1"/>
          <p:nvPr/>
        </p:nvSpPr>
        <p:spPr>
          <a:xfrm>
            <a:off x="15059252" y="3649775"/>
            <a:ext cx="7775893" cy="1158241"/>
          </a:xfrm>
          <a:prstGeom prst="rect">
            <a:avLst/>
          </a:prstGeom>
          <a:solidFill>
            <a:srgbClr val="00B050">
              <a:alpha val="37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600">
                <a:latin typeface="Roboto Regular"/>
                <a:ea typeface="Roboto Regular"/>
                <a:cs typeface="Roboto Regular"/>
                <a:sym typeface="Roboto Regular"/>
              </a:defRPr>
            </a:lvl1pPr>
          </a:lstStyle>
          <a:p>
            <a:r>
              <a:t>Psychology/anthropology: formation of groups, reward structure</a:t>
            </a:r>
          </a:p>
        </p:txBody>
      </p:sp>
      <p:sp>
        <p:nvSpPr>
          <p:cNvPr id="1277" name="Oval 7"/>
          <p:cNvSpPr/>
          <p:nvPr/>
        </p:nvSpPr>
        <p:spPr>
          <a:xfrm>
            <a:off x="9757150" y="2177533"/>
            <a:ext cx="5951735" cy="5983521"/>
          </a:xfrm>
          <a:prstGeom prst="ellipse">
            <a:avLst/>
          </a:prstGeom>
          <a:solidFill>
            <a:srgbClr val="00B0F0">
              <a:alpha val="58000"/>
            </a:srgbClr>
          </a:solidFill>
          <a:ln w="25400">
            <a:solidFill>
              <a:srgbClr val="7070BA"/>
            </a:solidFill>
          </a:ln>
        </p:spPr>
        <p:txBody>
          <a:bodyPr lIns="71435" tIns="71435" rIns="71435" bIns="71435" anchor="ctr"/>
          <a:lstStyle/>
          <a:p>
            <a:pPr algn="ctr">
              <a:spcBef>
                <a:spcPts val="1100"/>
              </a:spcBef>
              <a:defRPr sz="3600" b="1"/>
            </a:pPr>
            <a:endParaRPr/>
          </a:p>
        </p:txBody>
      </p:sp>
      <p:sp>
        <p:nvSpPr>
          <p:cNvPr id="1278" name="Oval 22"/>
          <p:cNvSpPr/>
          <p:nvPr/>
        </p:nvSpPr>
        <p:spPr>
          <a:xfrm>
            <a:off x="5322842" y="6483315"/>
            <a:ext cx="6806929" cy="4093965"/>
          </a:xfrm>
          <a:prstGeom prst="ellipse">
            <a:avLst/>
          </a:prstGeom>
          <a:solidFill>
            <a:srgbClr val="FF0000">
              <a:alpha val="38000"/>
            </a:srgbClr>
          </a:solidFill>
          <a:ln w="25400">
            <a:solidFill>
              <a:srgbClr val="7070BA"/>
            </a:solidFill>
          </a:ln>
        </p:spPr>
        <p:txBody>
          <a:bodyPr lIns="71435" tIns="71435" rIns="71435" bIns="71435" anchor="ctr"/>
          <a:lstStyle/>
          <a:p>
            <a:pPr algn="ctr">
              <a:spcBef>
                <a:spcPts val="1100"/>
              </a:spcBef>
              <a:defRPr sz="3600" b="1"/>
            </a:pPr>
            <a:endParaRPr/>
          </a:p>
        </p:txBody>
      </p:sp>
      <p:sp>
        <p:nvSpPr>
          <p:cNvPr id="1279" name="Oval 23"/>
          <p:cNvSpPr/>
          <p:nvPr/>
        </p:nvSpPr>
        <p:spPr>
          <a:xfrm rot="21159536">
            <a:off x="13224941" y="5108340"/>
            <a:ext cx="7175971" cy="3052717"/>
          </a:xfrm>
          <a:prstGeom prst="ellipse">
            <a:avLst/>
          </a:prstGeom>
          <a:solidFill>
            <a:srgbClr val="00B050">
              <a:alpha val="37000"/>
            </a:srgbClr>
          </a:solidFill>
          <a:ln w="25400">
            <a:solidFill>
              <a:srgbClr val="7070BA"/>
            </a:solidFill>
          </a:ln>
        </p:spPr>
        <p:txBody>
          <a:bodyPr lIns="71435" tIns="71435" rIns="71435" bIns="71435" anchor="ctr"/>
          <a:lstStyle/>
          <a:p>
            <a:pPr algn="ctr">
              <a:spcBef>
                <a:spcPts val="1100"/>
              </a:spcBef>
              <a:defRPr sz="3600" b="1"/>
            </a:pPr>
            <a:endParaRPr/>
          </a:p>
        </p:txBody>
      </p:sp>
      <p:sp>
        <p:nvSpPr>
          <p:cNvPr id="1280" name="Oval 24"/>
          <p:cNvSpPr/>
          <p:nvPr/>
        </p:nvSpPr>
        <p:spPr>
          <a:xfrm>
            <a:off x="11437560" y="8475811"/>
            <a:ext cx="6460779" cy="3330831"/>
          </a:xfrm>
          <a:prstGeom prst="ellipse">
            <a:avLst/>
          </a:prstGeom>
          <a:solidFill>
            <a:srgbClr val="FFFF00">
              <a:alpha val="36000"/>
            </a:srgbClr>
          </a:solidFill>
          <a:ln w="25400">
            <a:solidFill>
              <a:srgbClr val="7070BA"/>
            </a:solidFill>
          </a:ln>
        </p:spPr>
        <p:txBody>
          <a:bodyPr lIns="71435" tIns="71435" rIns="71435" bIns="71435" anchor="ctr"/>
          <a:lstStyle/>
          <a:p>
            <a:pPr algn="ctr">
              <a:spcBef>
                <a:spcPts val="1100"/>
              </a:spcBef>
              <a:defRPr sz="3600" b="1"/>
            </a:pPr>
            <a:endParaRPr/>
          </a:p>
        </p:txBody>
      </p:sp>
      <p:sp>
        <p:nvSpPr>
          <p:cNvPr id="1281" name="TextBox 12"/>
          <p:cNvSpPr txBox="1"/>
          <p:nvPr/>
        </p:nvSpPr>
        <p:spPr>
          <a:xfrm>
            <a:off x="10501113" y="8967238"/>
            <a:ext cx="1764765" cy="619409"/>
          </a:xfrm>
          <a:prstGeom prst="rect">
            <a:avLst/>
          </a:prstGeom>
          <a:solidFill>
            <a:srgbClr val="7030A0"/>
          </a:solidFill>
          <a:ln>
            <a:solidFill>
              <a:srgbClr val="000000"/>
            </a:solidFill>
          </a:ln>
          <a:extLst>
            <a:ext uri="{C572A759-6A51-4108-AA02-DFA0A04FC94B}">
              <ma14:wrappingTextBoxFlag xmlns="" xmlns:ma14="http://schemas.microsoft.com/office/mac/drawingml/2011/main" val="1"/>
            </a:ext>
          </a:extLst>
        </p:spPr>
        <p:txBody>
          <a:bodyPr wrap="none" lIns="45719" rIns="45719">
            <a:spAutoFit/>
          </a:bodyPr>
          <a:lstStyle>
            <a:lvl1pPr>
              <a:defRPr sz="3600"/>
            </a:lvl1pPr>
          </a:lstStyle>
          <a:p>
            <a:r>
              <a:t>CODER</a:t>
            </a:r>
          </a:p>
        </p:txBody>
      </p:sp>
      <p:pic>
        <p:nvPicPr>
          <p:cNvPr id="1282" name="Picture 10" descr="Picture 10"/>
          <p:cNvPicPr>
            <a:picLocks noChangeAspect="1"/>
          </p:cNvPicPr>
          <p:nvPr/>
        </p:nvPicPr>
        <p:blipFill>
          <a:blip r:embed="rId3">
            <a:extLst/>
          </a:blip>
          <a:stretch>
            <a:fillRect/>
          </a:stretch>
        </p:blipFill>
        <p:spPr>
          <a:xfrm>
            <a:off x="11448740" y="3312031"/>
            <a:ext cx="1844823" cy="1226809"/>
          </a:xfrm>
          <a:prstGeom prst="rect">
            <a:avLst/>
          </a:prstGeom>
          <a:ln w="12700">
            <a:miter lim="400000"/>
          </a:ln>
        </p:spPr>
      </p:pic>
      <p:sp>
        <p:nvSpPr>
          <p:cNvPr id="1283" name="TextBox 20"/>
          <p:cNvSpPr txBox="1"/>
          <p:nvPr/>
        </p:nvSpPr>
        <p:spPr>
          <a:xfrm>
            <a:off x="15934760" y="8124976"/>
            <a:ext cx="5218935" cy="1348741"/>
          </a:xfrm>
          <a:prstGeom prst="rect">
            <a:avLst/>
          </a:prstGeom>
          <a:solidFill>
            <a:srgbClr val="FFFF00">
              <a:alpha val="36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a:latin typeface="Roboto Regular"/>
                <a:ea typeface="Roboto Regular"/>
                <a:cs typeface="Roboto Regular"/>
                <a:sym typeface="Roboto Regular"/>
              </a:defRPr>
            </a:lvl1pPr>
          </a:lstStyle>
          <a:p>
            <a:r>
              <a:t>Ralph Hertwig, Max-Planck, Berling (cognitive neuroscience, heuristics)</a:t>
            </a:r>
          </a:p>
        </p:txBody>
      </p:sp>
      <p:pic>
        <p:nvPicPr>
          <p:cNvPr id="1284" name="Picture 6" descr="Picture 6"/>
          <p:cNvPicPr>
            <a:picLocks noChangeAspect="1"/>
          </p:cNvPicPr>
          <p:nvPr/>
        </p:nvPicPr>
        <p:blipFill>
          <a:blip r:embed="rId4">
            <a:extLst/>
          </a:blip>
          <a:stretch>
            <a:fillRect/>
          </a:stretch>
        </p:blipFill>
        <p:spPr>
          <a:xfrm>
            <a:off x="15984607" y="5108259"/>
            <a:ext cx="1281923" cy="1081907"/>
          </a:xfrm>
          <a:prstGeom prst="rect">
            <a:avLst/>
          </a:prstGeom>
          <a:ln w="12700">
            <a:miter lim="400000"/>
          </a:ln>
        </p:spPr>
      </p:pic>
      <p:sp>
        <p:nvSpPr>
          <p:cNvPr id="1285" name="TextBox 25"/>
          <p:cNvSpPr txBox="1"/>
          <p:nvPr/>
        </p:nvSpPr>
        <p:spPr>
          <a:xfrm>
            <a:off x="17507802" y="5300588"/>
            <a:ext cx="3480995" cy="510541"/>
          </a:xfrm>
          <a:prstGeom prst="rect">
            <a:avLst/>
          </a:prstGeom>
          <a:solidFill>
            <a:srgbClr val="00B050">
              <a:alpha val="37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a:latin typeface="Roboto Regular"/>
                <a:ea typeface="Roboto Regular"/>
                <a:cs typeface="Roboto Regular"/>
                <a:sym typeface="Roboto Regular"/>
              </a:defRPr>
            </a:lvl1pPr>
          </a:lstStyle>
          <a:p>
            <a:r>
              <a:t>Andreas Lieberoth</a:t>
            </a:r>
          </a:p>
        </p:txBody>
      </p:sp>
      <p:sp>
        <p:nvSpPr>
          <p:cNvPr id="1286" name="Oval 27"/>
          <p:cNvSpPr/>
          <p:nvPr/>
        </p:nvSpPr>
        <p:spPr>
          <a:xfrm>
            <a:off x="4298698" y="10829194"/>
            <a:ext cx="9946797" cy="2553141"/>
          </a:xfrm>
          <a:prstGeom prst="ellipse">
            <a:avLst/>
          </a:prstGeom>
          <a:solidFill>
            <a:srgbClr val="996633">
              <a:alpha val="37647"/>
            </a:srgbClr>
          </a:solidFill>
          <a:ln w="25400">
            <a:solidFill>
              <a:srgbClr val="7070BA"/>
            </a:solidFill>
          </a:ln>
        </p:spPr>
        <p:txBody>
          <a:bodyPr lIns="71435" tIns="71435" rIns="71435" bIns="71435" anchor="ctr"/>
          <a:lstStyle/>
          <a:p>
            <a:pPr algn="ctr">
              <a:spcBef>
                <a:spcPts val="1100"/>
              </a:spcBef>
              <a:defRPr sz="3600" b="1"/>
            </a:pPr>
            <a:endParaRPr/>
          </a:p>
        </p:txBody>
      </p:sp>
      <p:sp>
        <p:nvSpPr>
          <p:cNvPr id="1287" name="TextBox 28"/>
          <p:cNvSpPr txBox="1"/>
          <p:nvPr/>
        </p:nvSpPr>
        <p:spPr>
          <a:xfrm>
            <a:off x="3171169" y="10453296"/>
            <a:ext cx="4653547" cy="624841"/>
          </a:xfrm>
          <a:prstGeom prst="rect">
            <a:avLst/>
          </a:prstGeom>
          <a:solidFill>
            <a:srgbClr val="996633">
              <a:alpha val="36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600">
                <a:latin typeface="Roboto Regular"/>
                <a:ea typeface="Roboto Regular"/>
                <a:cs typeface="Roboto Regular"/>
                <a:sym typeface="Roboto Regular"/>
              </a:defRPr>
            </a:lvl1pPr>
          </a:lstStyle>
          <a:p>
            <a:r>
              <a:t>Corporate innovation</a:t>
            </a:r>
          </a:p>
        </p:txBody>
      </p:sp>
      <p:sp>
        <p:nvSpPr>
          <p:cNvPr id="1288" name="TextBox 29"/>
          <p:cNvSpPr txBox="1"/>
          <p:nvPr/>
        </p:nvSpPr>
        <p:spPr>
          <a:xfrm>
            <a:off x="8097007" y="12182539"/>
            <a:ext cx="3753631" cy="1348741"/>
          </a:xfrm>
          <a:prstGeom prst="rect">
            <a:avLst/>
          </a:prstGeom>
          <a:solidFill>
            <a:srgbClr val="996633">
              <a:alpha val="36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a:latin typeface="Roboto Regular"/>
                <a:ea typeface="Roboto Regular"/>
                <a:cs typeface="Roboto Regular"/>
                <a:sym typeface="Roboto Regular"/>
              </a:defRPr>
            </a:lvl1pPr>
          </a:lstStyle>
          <a:p>
            <a:r>
              <a:t>Oana Vuculescu, Carsten Bergenholtz (BSS)</a:t>
            </a:r>
          </a:p>
        </p:txBody>
      </p:sp>
      <p:sp>
        <p:nvSpPr>
          <p:cNvPr id="1289" name="TextBox 30"/>
          <p:cNvSpPr txBox="1"/>
          <p:nvPr/>
        </p:nvSpPr>
        <p:spPr>
          <a:xfrm>
            <a:off x="7763141" y="8915286"/>
            <a:ext cx="2448273" cy="1348741"/>
          </a:xfrm>
          <a:prstGeom prst="rect">
            <a:avLst/>
          </a:prstGeom>
          <a:solidFill>
            <a:srgbClr val="FF0000">
              <a:alpha val="38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a:latin typeface="Roboto Regular"/>
                <a:ea typeface="Roboto Regular"/>
                <a:cs typeface="Roboto Regular"/>
                <a:sym typeface="Roboto Regular"/>
              </a:defRPr>
            </a:lvl1pPr>
          </a:lstStyle>
          <a:p>
            <a:r>
              <a:t>Niels Bonderup Dohn, DPU</a:t>
            </a:r>
          </a:p>
        </p:txBody>
      </p:sp>
      <p:sp>
        <p:nvSpPr>
          <p:cNvPr id="1290" name="Oval 32"/>
          <p:cNvSpPr/>
          <p:nvPr/>
        </p:nvSpPr>
        <p:spPr>
          <a:xfrm rot="2039590">
            <a:off x="6105454" y="3458560"/>
            <a:ext cx="6806928" cy="4474095"/>
          </a:xfrm>
          <a:prstGeom prst="ellipse">
            <a:avLst/>
          </a:prstGeom>
          <a:solidFill>
            <a:srgbClr val="B2B2B2">
              <a:alpha val="37647"/>
            </a:srgbClr>
          </a:solidFill>
          <a:ln w="25400">
            <a:solidFill>
              <a:srgbClr val="7070BA"/>
            </a:solidFill>
          </a:ln>
        </p:spPr>
        <p:txBody>
          <a:bodyPr lIns="71435" tIns="71435" rIns="71435" bIns="71435" anchor="ctr"/>
          <a:lstStyle/>
          <a:p>
            <a:pPr algn="ctr">
              <a:spcBef>
                <a:spcPts val="1100"/>
              </a:spcBef>
              <a:defRPr sz="3600" b="1"/>
            </a:pPr>
            <a:endParaRPr/>
          </a:p>
        </p:txBody>
      </p:sp>
      <p:sp>
        <p:nvSpPr>
          <p:cNvPr id="1291" name="TextBox 33"/>
          <p:cNvSpPr txBox="1"/>
          <p:nvPr/>
        </p:nvSpPr>
        <p:spPr>
          <a:xfrm>
            <a:off x="7768738" y="2160521"/>
            <a:ext cx="2515364" cy="1158241"/>
          </a:xfrm>
          <a:prstGeom prst="rect">
            <a:avLst/>
          </a:prstGeom>
          <a:solidFill>
            <a:srgbClr val="B2B2B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600">
                <a:latin typeface="Roboto Regular"/>
                <a:ea typeface="Roboto Regular"/>
                <a:cs typeface="Roboto Regular"/>
                <a:sym typeface="Roboto Regular"/>
              </a:defRPr>
            </a:lvl1pPr>
          </a:lstStyle>
          <a:p>
            <a:r>
              <a:t>Machine learning</a:t>
            </a:r>
          </a:p>
        </p:txBody>
      </p:sp>
      <p:sp>
        <p:nvSpPr>
          <p:cNvPr id="1292" name="TextBox 34"/>
          <p:cNvSpPr txBox="1"/>
          <p:nvPr/>
        </p:nvSpPr>
        <p:spPr>
          <a:xfrm>
            <a:off x="7424624" y="5813519"/>
            <a:ext cx="2879937" cy="902133"/>
          </a:xfrm>
          <a:prstGeom prst="rect">
            <a:avLst/>
          </a:prstGeom>
          <a:solidFill>
            <a:srgbClr val="B2B2B2">
              <a:alpha val="37000"/>
            </a:srgbClr>
          </a:solidFill>
          <a:ln>
            <a:solidFill>
              <a:srgbClr val="000000"/>
            </a:solidFill>
          </a:ln>
          <a:extLst>
            <a:ext uri="{C572A759-6A51-4108-AA02-DFA0A04FC94B}">
              <ma14:wrappingTextBoxFlag xmlns="" xmlns:ma14="http://schemas.microsoft.com/office/mac/drawingml/2011/main" val="1"/>
            </a:ext>
          </a:extLst>
        </p:spPr>
        <p:txBody>
          <a:bodyPr lIns="45719" rIns="45719">
            <a:spAutoFit/>
          </a:bodyPr>
          <a:lstStyle>
            <a:lvl1pPr>
              <a:defRPr sz="2800"/>
            </a:lvl1pPr>
          </a:lstStyle>
          <a:p>
            <a:r>
              <a:t>Christian Storm Pedersen</a:t>
            </a:r>
          </a:p>
        </p:txBody>
      </p:sp>
      <p:pic>
        <p:nvPicPr>
          <p:cNvPr id="1293" name="Picture 14" descr="Picture 14"/>
          <p:cNvPicPr>
            <a:picLocks noChangeAspect="1"/>
          </p:cNvPicPr>
          <p:nvPr/>
        </p:nvPicPr>
        <p:blipFill>
          <a:blip r:embed="rId5">
            <a:extLst/>
          </a:blip>
          <a:srcRect r="8306"/>
          <a:stretch>
            <a:fillRect/>
          </a:stretch>
        </p:blipFill>
        <p:spPr>
          <a:xfrm>
            <a:off x="11123145" y="6862068"/>
            <a:ext cx="3122351" cy="2097623"/>
          </a:xfrm>
          <a:prstGeom prst="rect">
            <a:avLst/>
          </a:prstGeom>
          <a:ln w="12700">
            <a:miter lim="400000"/>
          </a:ln>
        </p:spPr>
      </p:pic>
      <p:sp>
        <p:nvSpPr>
          <p:cNvPr id="1294" name="TextBox 18"/>
          <p:cNvSpPr txBox="1"/>
          <p:nvPr/>
        </p:nvSpPr>
        <p:spPr>
          <a:xfrm>
            <a:off x="8617711" y="7082583"/>
            <a:ext cx="2448274" cy="929641"/>
          </a:xfrm>
          <a:prstGeom prst="rect">
            <a:avLst/>
          </a:prstGeom>
          <a:solidFill>
            <a:srgbClr val="FF0000">
              <a:alpha val="38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a:latin typeface="Roboto Regular"/>
                <a:ea typeface="Roboto Regular"/>
                <a:cs typeface="Roboto Regular"/>
                <a:sym typeface="Roboto Regular"/>
              </a:defRPr>
            </a:lvl1pPr>
          </a:lstStyle>
          <a:p>
            <a:r>
              <a:t>Ole Eggers Bjælde, CSE</a:t>
            </a:r>
          </a:p>
        </p:txBody>
      </p:sp>
      <p:pic>
        <p:nvPicPr>
          <p:cNvPr id="1295" name="Picture 3" descr="Picture 3"/>
          <p:cNvPicPr>
            <a:picLocks noChangeAspect="1"/>
          </p:cNvPicPr>
          <p:nvPr/>
        </p:nvPicPr>
        <p:blipFill>
          <a:blip r:embed="rId6">
            <a:extLst/>
          </a:blip>
          <a:stretch>
            <a:fillRect/>
          </a:stretch>
        </p:blipFill>
        <p:spPr>
          <a:xfrm>
            <a:off x="7373736" y="6862071"/>
            <a:ext cx="1210027" cy="1558367"/>
          </a:xfrm>
          <a:prstGeom prst="rect">
            <a:avLst/>
          </a:prstGeom>
          <a:ln w="12700">
            <a:miter lim="400000"/>
          </a:ln>
        </p:spPr>
      </p:pic>
      <p:pic>
        <p:nvPicPr>
          <p:cNvPr id="1296" name="Picture 6" descr="Picture 6"/>
          <p:cNvPicPr>
            <a:picLocks noChangeAspect="1"/>
          </p:cNvPicPr>
          <p:nvPr/>
        </p:nvPicPr>
        <p:blipFill>
          <a:blip r:embed="rId7">
            <a:extLst/>
          </a:blip>
          <a:srcRect l="40349" b="25327"/>
          <a:stretch>
            <a:fillRect/>
          </a:stretch>
        </p:blipFill>
        <p:spPr>
          <a:xfrm>
            <a:off x="9366068" y="10979670"/>
            <a:ext cx="1330047" cy="1205451"/>
          </a:xfrm>
          <a:prstGeom prst="rect">
            <a:avLst/>
          </a:prstGeom>
          <a:ln w="12700">
            <a:miter lim="400000"/>
          </a:ln>
        </p:spPr>
      </p:pic>
      <p:pic>
        <p:nvPicPr>
          <p:cNvPr id="1297" name="Picture 9" descr="Picture 9"/>
          <p:cNvPicPr>
            <a:picLocks noChangeAspect="1"/>
          </p:cNvPicPr>
          <p:nvPr/>
        </p:nvPicPr>
        <p:blipFill>
          <a:blip r:embed="rId8">
            <a:extLst/>
          </a:blip>
          <a:stretch>
            <a:fillRect/>
          </a:stretch>
        </p:blipFill>
        <p:spPr>
          <a:xfrm>
            <a:off x="10669602" y="11001360"/>
            <a:ext cx="1206569" cy="1206569"/>
          </a:xfrm>
          <a:prstGeom prst="rect">
            <a:avLst/>
          </a:prstGeom>
          <a:ln w="12700">
            <a:miter lim="400000"/>
          </a:ln>
        </p:spPr>
      </p:pic>
      <p:sp>
        <p:nvSpPr>
          <p:cNvPr id="1298" name="TextBox 40"/>
          <p:cNvSpPr txBox="1"/>
          <p:nvPr/>
        </p:nvSpPr>
        <p:spPr>
          <a:xfrm>
            <a:off x="16357643" y="11938390"/>
            <a:ext cx="5021689" cy="624841"/>
          </a:xfrm>
          <a:prstGeom prst="rect">
            <a:avLst/>
          </a:prstGeom>
          <a:solidFill>
            <a:srgbClr val="FFFFCC">
              <a:alpha val="36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600">
                <a:latin typeface="Roboto Regular"/>
                <a:ea typeface="Roboto Regular"/>
                <a:cs typeface="Roboto Regular"/>
                <a:sym typeface="Roboto Regular"/>
              </a:defRPr>
            </a:lvl1pPr>
          </a:lstStyle>
          <a:p>
            <a:r>
              <a:t>Behavioral economics</a:t>
            </a:r>
          </a:p>
        </p:txBody>
      </p:sp>
      <p:sp>
        <p:nvSpPr>
          <p:cNvPr id="1299" name="TextBox 41"/>
          <p:cNvSpPr txBox="1"/>
          <p:nvPr/>
        </p:nvSpPr>
        <p:spPr>
          <a:xfrm>
            <a:off x="16448723" y="12823449"/>
            <a:ext cx="4191006" cy="510541"/>
          </a:xfrm>
          <a:prstGeom prst="rect">
            <a:avLst/>
          </a:prstGeom>
          <a:solidFill>
            <a:srgbClr val="FFFFCC">
              <a:alpha val="36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a:latin typeface="Roboto Regular"/>
                <a:ea typeface="Roboto Regular"/>
                <a:cs typeface="Roboto Regular"/>
                <a:sym typeface="Roboto Regular"/>
              </a:defRPr>
            </a:lvl1pPr>
          </a:lstStyle>
          <a:p>
            <a:r>
              <a:t>Alexander Koch (BSS)</a:t>
            </a:r>
          </a:p>
        </p:txBody>
      </p:sp>
      <p:sp>
        <p:nvSpPr>
          <p:cNvPr id="1300" name="Oval 39"/>
          <p:cNvSpPr/>
          <p:nvPr/>
        </p:nvSpPr>
        <p:spPr>
          <a:xfrm rot="1144404">
            <a:off x="12303715" y="11430252"/>
            <a:ext cx="5507157" cy="2493607"/>
          </a:xfrm>
          <a:prstGeom prst="ellipse">
            <a:avLst/>
          </a:prstGeom>
          <a:solidFill>
            <a:srgbClr val="FFFFCC">
              <a:alpha val="37647"/>
            </a:srgbClr>
          </a:solidFill>
          <a:ln w="25400">
            <a:solidFill>
              <a:srgbClr val="7070BA"/>
            </a:solidFill>
          </a:ln>
          <a:extLst>
            <a:ext uri="{C572A759-6A51-4108-AA02-DFA0A04FC94B}">
              <ma14:wrappingTextBoxFlag xmlns="" xmlns:ma14="http://schemas.microsoft.com/office/mac/drawingml/2011/main" val="1"/>
            </a:ext>
          </a:extLst>
        </p:spPr>
        <p:txBody>
          <a:bodyPr lIns="71435" tIns="71435" rIns="71435" bIns="71435" anchor="ctr"/>
          <a:lstStyle>
            <a:lvl1pPr algn="ctr">
              <a:spcBef>
                <a:spcPts val="1100"/>
              </a:spcBef>
              <a:defRPr sz="3600" b="1"/>
            </a:lvl1pPr>
          </a:lstStyle>
          <a:p>
            <a:r>
              <a:t>rv</a:t>
            </a:r>
          </a:p>
        </p:txBody>
      </p:sp>
      <p:pic>
        <p:nvPicPr>
          <p:cNvPr id="1301" name="Picture 3" descr="Picture 3"/>
          <p:cNvPicPr>
            <a:picLocks noChangeAspect="1"/>
          </p:cNvPicPr>
          <p:nvPr/>
        </p:nvPicPr>
        <p:blipFill>
          <a:blip r:embed="rId9">
            <a:extLst/>
          </a:blip>
          <a:stretch>
            <a:fillRect/>
          </a:stretch>
        </p:blipFill>
        <p:spPr>
          <a:xfrm>
            <a:off x="14779896" y="11995728"/>
            <a:ext cx="1241581" cy="1655441"/>
          </a:xfrm>
          <a:prstGeom prst="rect">
            <a:avLst/>
          </a:prstGeom>
          <a:ln w="12700">
            <a:miter lim="400000"/>
          </a:ln>
        </p:spPr>
      </p:pic>
      <p:pic>
        <p:nvPicPr>
          <p:cNvPr id="1302" name="Picture 6" descr="Picture 6"/>
          <p:cNvPicPr>
            <a:picLocks noChangeAspect="1"/>
          </p:cNvPicPr>
          <p:nvPr/>
        </p:nvPicPr>
        <p:blipFill>
          <a:blip r:embed="rId10">
            <a:extLst/>
          </a:blip>
          <a:stretch>
            <a:fillRect/>
          </a:stretch>
        </p:blipFill>
        <p:spPr>
          <a:xfrm>
            <a:off x="6083067" y="8641022"/>
            <a:ext cx="1290671" cy="1655955"/>
          </a:xfrm>
          <a:prstGeom prst="rect">
            <a:avLst/>
          </a:prstGeom>
          <a:ln w="12700">
            <a:miter lim="400000"/>
          </a:ln>
        </p:spPr>
      </p:pic>
      <p:pic>
        <p:nvPicPr>
          <p:cNvPr id="1303" name="Picture 2" descr="Picture 2"/>
          <p:cNvPicPr>
            <a:picLocks noChangeAspect="1"/>
          </p:cNvPicPr>
          <p:nvPr/>
        </p:nvPicPr>
        <p:blipFill>
          <a:blip r:embed="rId11">
            <a:extLst/>
          </a:blip>
          <a:stretch>
            <a:fillRect/>
          </a:stretch>
        </p:blipFill>
        <p:spPr>
          <a:xfrm>
            <a:off x="14209852" y="7572674"/>
            <a:ext cx="1694884" cy="2262513"/>
          </a:xfrm>
          <a:prstGeom prst="rect">
            <a:avLst/>
          </a:prstGeom>
          <a:ln w="12700">
            <a:miter lim="400000"/>
          </a:ln>
        </p:spPr>
      </p:pic>
      <p:pic>
        <p:nvPicPr>
          <p:cNvPr id="1304" name="Picture 2" descr="Picture 2"/>
          <p:cNvPicPr>
            <a:picLocks noChangeAspect="1"/>
          </p:cNvPicPr>
          <p:nvPr/>
        </p:nvPicPr>
        <p:blipFill>
          <a:blip r:embed="rId12">
            <a:extLst/>
          </a:blip>
          <a:stretch>
            <a:fillRect/>
          </a:stretch>
        </p:blipFill>
        <p:spPr>
          <a:xfrm>
            <a:off x="12907244" y="8951879"/>
            <a:ext cx="1835703" cy="1835705"/>
          </a:xfrm>
          <a:prstGeom prst="rect">
            <a:avLst/>
          </a:prstGeom>
          <a:ln w="12700">
            <a:miter lim="400000"/>
          </a:ln>
        </p:spPr>
      </p:pic>
      <p:sp>
        <p:nvSpPr>
          <p:cNvPr id="1305" name="TextBox 6"/>
          <p:cNvSpPr txBox="1"/>
          <p:nvPr/>
        </p:nvSpPr>
        <p:spPr>
          <a:xfrm>
            <a:off x="17064257" y="9653950"/>
            <a:ext cx="4368085" cy="1158241"/>
          </a:xfrm>
          <a:prstGeom prst="rect">
            <a:avLst/>
          </a:prstGeom>
          <a:solidFill>
            <a:srgbClr val="FFFF00">
              <a:alpha val="36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600">
                <a:latin typeface="Roboto Regular"/>
                <a:ea typeface="Roboto Regular"/>
                <a:cs typeface="Roboto Regular"/>
                <a:sym typeface="Roboto Regular"/>
              </a:defRPr>
            </a:lvl1pPr>
          </a:lstStyle>
          <a:p>
            <a:r>
              <a:t>Cognitive research, Decision making</a:t>
            </a:r>
          </a:p>
        </p:txBody>
      </p:sp>
      <p:pic>
        <p:nvPicPr>
          <p:cNvPr id="1306" name="Picture 5" descr="Picture 5"/>
          <p:cNvPicPr>
            <a:picLocks noChangeAspect="1"/>
          </p:cNvPicPr>
          <p:nvPr/>
        </p:nvPicPr>
        <p:blipFill>
          <a:blip r:embed="rId13">
            <a:extLst/>
          </a:blip>
          <a:srcRect b="38367"/>
          <a:stretch>
            <a:fillRect/>
          </a:stretch>
        </p:blipFill>
        <p:spPr>
          <a:xfrm>
            <a:off x="8365028" y="4467981"/>
            <a:ext cx="1322809" cy="1379111"/>
          </a:xfrm>
          <a:prstGeom prst="rect">
            <a:avLst/>
          </a:prstGeom>
          <a:ln w="12700">
            <a:miter lim="400000"/>
          </a:ln>
        </p:spPr>
      </p:pic>
      <p:pic>
        <p:nvPicPr>
          <p:cNvPr id="1307" name="Picture 8" descr="Picture 8"/>
          <p:cNvPicPr>
            <a:picLocks noChangeAspect="1"/>
          </p:cNvPicPr>
          <p:nvPr/>
        </p:nvPicPr>
        <p:blipFill>
          <a:blip r:embed="rId14">
            <a:extLst/>
          </a:blip>
          <a:stretch>
            <a:fillRect/>
          </a:stretch>
        </p:blipFill>
        <p:spPr>
          <a:xfrm>
            <a:off x="9702518" y="3634280"/>
            <a:ext cx="1458319" cy="1438961"/>
          </a:xfrm>
          <a:prstGeom prst="rect">
            <a:avLst/>
          </a:prstGeom>
          <a:ln w="12700">
            <a:miter lim="400000"/>
          </a:ln>
        </p:spPr>
      </p:pic>
      <p:sp>
        <p:nvSpPr>
          <p:cNvPr id="1308" name="TextBox 48"/>
          <p:cNvSpPr txBox="1"/>
          <p:nvPr/>
        </p:nvSpPr>
        <p:spPr>
          <a:xfrm>
            <a:off x="9940661" y="5147000"/>
            <a:ext cx="2664451" cy="929641"/>
          </a:xfrm>
          <a:prstGeom prst="rect">
            <a:avLst/>
          </a:prstGeom>
          <a:solidFill>
            <a:srgbClr val="B2B2B2">
              <a:alpha val="37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a:latin typeface="Roboto Regular"/>
                <a:ea typeface="Roboto Regular"/>
                <a:cs typeface="Roboto Regular"/>
                <a:sym typeface="Roboto Regular"/>
              </a:defRPr>
            </a:lvl1pPr>
          </a:lstStyle>
          <a:p>
            <a:r>
              <a:t>Lars Kai Hansen, DTU</a:t>
            </a:r>
          </a:p>
        </p:txBody>
      </p:sp>
      <p:pic>
        <p:nvPicPr>
          <p:cNvPr id="1309" name="Picture 11" descr="Picture 11"/>
          <p:cNvPicPr>
            <a:picLocks noChangeAspect="1"/>
          </p:cNvPicPr>
          <p:nvPr/>
        </p:nvPicPr>
        <p:blipFill>
          <a:blip r:embed="rId15">
            <a:extLst/>
          </a:blip>
          <a:stretch>
            <a:fillRect/>
          </a:stretch>
        </p:blipFill>
        <p:spPr>
          <a:xfrm>
            <a:off x="12783597" y="4538840"/>
            <a:ext cx="1115323" cy="1487096"/>
          </a:xfrm>
          <a:prstGeom prst="rect">
            <a:avLst/>
          </a:prstGeom>
          <a:ln w="12700">
            <a:miter lim="400000"/>
          </a:ln>
        </p:spPr>
      </p:pic>
      <p:pic>
        <p:nvPicPr>
          <p:cNvPr id="1310" name="Picture 50" descr="Picture 50"/>
          <p:cNvPicPr>
            <a:picLocks noChangeAspect="1"/>
          </p:cNvPicPr>
          <p:nvPr/>
        </p:nvPicPr>
        <p:blipFill>
          <a:blip r:embed="rId16">
            <a:extLst/>
          </a:blip>
          <a:srcRect l="16401" r="13041" b="19625"/>
          <a:stretch>
            <a:fillRect/>
          </a:stretch>
        </p:blipFill>
        <p:spPr>
          <a:xfrm>
            <a:off x="12234611" y="11393272"/>
            <a:ext cx="1112402" cy="1261519"/>
          </a:xfrm>
          <a:prstGeom prst="rect">
            <a:avLst/>
          </a:prstGeom>
          <a:ln w="12700">
            <a:miter lim="400000"/>
          </a:ln>
        </p:spPr>
      </p:pic>
      <p:sp>
        <p:nvSpPr>
          <p:cNvPr id="1311" name="TextBox 51"/>
          <p:cNvSpPr txBox="1"/>
          <p:nvPr/>
        </p:nvSpPr>
        <p:spPr>
          <a:xfrm>
            <a:off x="11822600" y="12609217"/>
            <a:ext cx="2528045" cy="929641"/>
          </a:xfrm>
          <a:prstGeom prst="rect">
            <a:avLst/>
          </a:prstGeom>
          <a:solidFill>
            <a:srgbClr val="996633">
              <a:alpha val="36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a:latin typeface="Roboto Regular"/>
                <a:ea typeface="Roboto Regular"/>
                <a:cs typeface="Roboto Regular"/>
                <a:sym typeface="Roboto Regular"/>
              </a:defRPr>
            </a:lvl1pPr>
          </a:lstStyle>
          <a:p>
            <a:r>
              <a:t>Andrew Mao, Microsoft</a:t>
            </a:r>
          </a:p>
        </p:txBody>
      </p:sp>
      <p:pic>
        <p:nvPicPr>
          <p:cNvPr id="1312" name="Picture 52" descr="Picture 52"/>
          <p:cNvPicPr>
            <a:picLocks noChangeAspect="1"/>
          </p:cNvPicPr>
          <p:nvPr/>
        </p:nvPicPr>
        <p:blipFill>
          <a:blip r:embed="rId17">
            <a:extLst/>
          </a:blip>
          <a:stretch>
            <a:fillRect/>
          </a:stretch>
        </p:blipFill>
        <p:spPr>
          <a:xfrm>
            <a:off x="16686277" y="6372250"/>
            <a:ext cx="1071339" cy="1071339"/>
          </a:xfrm>
          <a:prstGeom prst="rect">
            <a:avLst/>
          </a:prstGeom>
          <a:ln w="12700">
            <a:miter lim="400000"/>
          </a:ln>
        </p:spPr>
      </p:pic>
      <p:sp>
        <p:nvSpPr>
          <p:cNvPr id="1313" name="TextBox 53"/>
          <p:cNvSpPr txBox="1"/>
          <p:nvPr/>
        </p:nvSpPr>
        <p:spPr>
          <a:xfrm>
            <a:off x="17927494" y="6639859"/>
            <a:ext cx="3061303" cy="929641"/>
          </a:xfrm>
          <a:prstGeom prst="rect">
            <a:avLst/>
          </a:prstGeom>
          <a:solidFill>
            <a:srgbClr val="00B050">
              <a:alpha val="37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a:latin typeface="Roboto Regular"/>
                <a:ea typeface="Roboto Regular"/>
                <a:cs typeface="Roboto Regular"/>
                <a:sym typeface="Roboto Regular"/>
              </a:defRPr>
            </a:lvl1pPr>
          </a:lstStyle>
          <a:p>
            <a:r>
              <a:t>Rajiv Basaiawmoit, AU</a:t>
            </a:r>
          </a:p>
        </p:txBody>
      </p:sp>
      <p:sp>
        <p:nvSpPr>
          <p:cNvPr id="1314" name="TextBox 54"/>
          <p:cNvSpPr txBox="1"/>
          <p:nvPr/>
        </p:nvSpPr>
        <p:spPr>
          <a:xfrm>
            <a:off x="3672204" y="3511371"/>
            <a:ext cx="2562035" cy="929641"/>
          </a:xfrm>
          <a:prstGeom prst="rect">
            <a:avLst/>
          </a:prstGeom>
          <a:solidFill>
            <a:srgbClr val="B2B2B2">
              <a:alpha val="37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a:latin typeface="Roboto Regular"/>
                <a:ea typeface="Roboto Regular"/>
                <a:cs typeface="Roboto Regular"/>
                <a:sym typeface="Roboto Regular"/>
              </a:defRPr>
            </a:lvl1pPr>
          </a:lstStyle>
          <a:p>
            <a:r>
              <a:t>Arthur Juliani, OregonU</a:t>
            </a:r>
          </a:p>
        </p:txBody>
      </p:sp>
      <p:pic>
        <p:nvPicPr>
          <p:cNvPr id="1315" name="Picture 55" descr="Picture 55"/>
          <p:cNvPicPr>
            <a:picLocks noChangeAspect="1"/>
          </p:cNvPicPr>
          <p:nvPr/>
        </p:nvPicPr>
        <p:blipFill>
          <a:blip r:embed="rId18">
            <a:extLst/>
          </a:blip>
          <a:srcRect l="13040" t="13040" r="16400" b="19760"/>
          <a:stretch>
            <a:fillRect/>
          </a:stretch>
        </p:blipFill>
        <p:spPr>
          <a:xfrm>
            <a:off x="6569409" y="3297487"/>
            <a:ext cx="1286325" cy="1225071"/>
          </a:xfrm>
          <a:prstGeom prst="rect">
            <a:avLst/>
          </a:prstGeom>
          <a:ln w="12700">
            <a:miter lim="400000"/>
          </a:ln>
        </p:spPr>
      </p:pic>
      <p:sp>
        <p:nvSpPr>
          <p:cNvPr id="1316" name="TextBox 58"/>
          <p:cNvSpPr txBox="1"/>
          <p:nvPr/>
        </p:nvSpPr>
        <p:spPr>
          <a:xfrm>
            <a:off x="3525318" y="5962209"/>
            <a:ext cx="3276996" cy="929641"/>
          </a:xfrm>
          <a:prstGeom prst="rect">
            <a:avLst/>
          </a:prstGeom>
          <a:solidFill>
            <a:srgbClr val="B2B2B2">
              <a:alpha val="37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a:latin typeface="Roboto Regular"/>
                <a:ea typeface="Roboto Regular"/>
                <a:cs typeface="Roboto Regular"/>
                <a:sym typeface="Roboto Regular"/>
              </a:defRPr>
            </a:lvl1pPr>
          </a:lstStyle>
          <a:p>
            <a:r>
              <a:t>Rupert Young, perceptual Robots</a:t>
            </a:r>
          </a:p>
        </p:txBody>
      </p:sp>
      <p:pic>
        <p:nvPicPr>
          <p:cNvPr id="1317" name="Picture 7167" descr="Picture 7167"/>
          <p:cNvPicPr>
            <a:picLocks noChangeAspect="1"/>
          </p:cNvPicPr>
          <p:nvPr/>
        </p:nvPicPr>
        <p:blipFill>
          <a:blip r:embed="rId19">
            <a:extLst/>
          </a:blip>
          <a:srcRect l="16586" t="6488" r="8232" b="36403"/>
          <a:stretch>
            <a:fillRect/>
          </a:stretch>
        </p:blipFill>
        <p:spPr>
          <a:xfrm>
            <a:off x="6098363" y="4716479"/>
            <a:ext cx="1259887" cy="1469869"/>
          </a:xfrm>
          <a:prstGeom prst="rect">
            <a:avLst/>
          </a:prstGeom>
          <a:ln w="12700">
            <a:miter lim="400000"/>
          </a:ln>
        </p:spPr>
      </p:pic>
      <p:sp>
        <p:nvSpPr>
          <p:cNvPr id="1318" name="TextBox 31"/>
          <p:cNvSpPr txBox="1"/>
          <p:nvPr/>
        </p:nvSpPr>
        <p:spPr>
          <a:xfrm>
            <a:off x="12186797" y="10325420"/>
            <a:ext cx="4525195" cy="929641"/>
          </a:xfrm>
          <a:prstGeom prst="rect">
            <a:avLst/>
          </a:prstGeom>
          <a:solidFill>
            <a:srgbClr val="FFFF00">
              <a:alpha val="36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a:latin typeface="Roboto Regular"/>
                <a:ea typeface="Roboto Regular"/>
                <a:cs typeface="Roboto Regular"/>
                <a:sym typeface="Roboto Regular"/>
              </a:defRPr>
            </a:lvl1pPr>
          </a:lstStyle>
          <a:p>
            <a:r>
              <a:t>Jana Jarecki, Max Planck, Basel (cognitive science)</a:t>
            </a:r>
          </a:p>
        </p:txBody>
      </p:sp>
      <p:pic>
        <p:nvPicPr>
          <p:cNvPr id="1319" name="Picture 7168" descr="Picture 7168"/>
          <p:cNvPicPr>
            <a:picLocks noChangeAspect="1"/>
          </p:cNvPicPr>
          <p:nvPr/>
        </p:nvPicPr>
        <p:blipFill>
          <a:blip r:embed="rId20">
            <a:extLst/>
          </a:blip>
          <a:stretch>
            <a:fillRect/>
          </a:stretch>
        </p:blipFill>
        <p:spPr>
          <a:xfrm>
            <a:off x="6559484" y="11228458"/>
            <a:ext cx="1306123" cy="1380759"/>
          </a:xfrm>
          <a:prstGeom prst="rect">
            <a:avLst/>
          </a:prstGeom>
          <a:ln w="12700">
            <a:miter lim="400000"/>
          </a:ln>
        </p:spPr>
      </p:pic>
      <p:pic>
        <p:nvPicPr>
          <p:cNvPr id="1320" name="Picture 7171" descr="Picture 7171"/>
          <p:cNvPicPr>
            <a:picLocks noChangeAspect="1"/>
          </p:cNvPicPr>
          <p:nvPr/>
        </p:nvPicPr>
        <p:blipFill>
          <a:blip r:embed="rId21">
            <a:extLst/>
          </a:blip>
          <a:stretch>
            <a:fillRect/>
          </a:stretch>
        </p:blipFill>
        <p:spPr>
          <a:xfrm>
            <a:off x="5122500" y="11259907"/>
            <a:ext cx="1236233" cy="1306875"/>
          </a:xfrm>
          <a:prstGeom prst="rect">
            <a:avLst/>
          </a:prstGeom>
          <a:ln w="12700">
            <a:miter lim="400000"/>
          </a:ln>
        </p:spPr>
      </p:pic>
      <p:sp>
        <p:nvSpPr>
          <p:cNvPr id="1321" name="TextBox 62"/>
          <p:cNvSpPr txBox="1"/>
          <p:nvPr/>
        </p:nvSpPr>
        <p:spPr>
          <a:xfrm>
            <a:off x="4225118" y="12539398"/>
            <a:ext cx="3753632" cy="929641"/>
          </a:xfrm>
          <a:prstGeom prst="rect">
            <a:avLst/>
          </a:prstGeom>
          <a:solidFill>
            <a:srgbClr val="996633">
              <a:alpha val="36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a:latin typeface="Roboto Regular"/>
                <a:ea typeface="Roboto Regular"/>
                <a:cs typeface="Roboto Regular"/>
                <a:sym typeface="Roboto Regular"/>
              </a:defRPr>
            </a:lvl1pPr>
          </a:lstStyle>
          <a:p>
            <a:r>
              <a:t>Karim Lakhani, Maroc Iansiti (HBS)</a:t>
            </a:r>
          </a:p>
        </p:txBody>
      </p:sp>
      <p:pic>
        <p:nvPicPr>
          <p:cNvPr id="1322" name="Image" descr="Image"/>
          <p:cNvPicPr>
            <a:picLocks noChangeAspect="1"/>
          </p:cNvPicPr>
          <p:nvPr/>
        </p:nvPicPr>
        <p:blipFill>
          <a:blip r:embed="rId22">
            <a:extLst/>
          </a:blip>
          <a:stretch>
            <a:fillRect/>
          </a:stretch>
        </p:blipFill>
        <p:spPr>
          <a:xfrm>
            <a:off x="16700624" y="978076"/>
            <a:ext cx="7275788" cy="2505063"/>
          </a:xfrm>
          <a:prstGeom prst="rect">
            <a:avLst/>
          </a:prstGeom>
          <a:ln w="12700">
            <a:miter lim="400000"/>
          </a:ln>
        </p:spPr>
      </p:pic>
      <p:sp>
        <p:nvSpPr>
          <p:cNvPr id="1323" name="TextBox 2"/>
          <p:cNvSpPr txBox="1"/>
          <p:nvPr/>
        </p:nvSpPr>
        <p:spPr>
          <a:xfrm>
            <a:off x="11782386" y="2391837"/>
            <a:ext cx="2016891" cy="609884"/>
          </a:xfrm>
          <a:prstGeom prst="rect">
            <a:avLst/>
          </a:prstGeom>
          <a:solidFill>
            <a:srgbClr val="00B0F0"/>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600"/>
            </a:lvl1pPr>
          </a:lstStyle>
          <a:p>
            <a:r>
              <a:t>Physics</a:t>
            </a:r>
          </a:p>
        </p:txBody>
      </p:sp>
      <p:pic>
        <p:nvPicPr>
          <p:cNvPr id="1324" name="pasted-image.pdf" descr="pasted-image.pdf"/>
          <p:cNvPicPr>
            <a:picLocks noChangeAspect="1"/>
          </p:cNvPicPr>
          <p:nvPr/>
        </p:nvPicPr>
        <p:blipFill>
          <a:blip r:embed="rId23">
            <a:extLst/>
          </a:blip>
          <a:stretch>
            <a:fillRect/>
          </a:stretch>
        </p:blipFill>
        <p:spPr>
          <a:xfrm>
            <a:off x="22083636" y="11454624"/>
            <a:ext cx="1651003" cy="165100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 name="Title 4"/>
          <p:cNvSpPr txBox="1">
            <a:spLocks noGrp="1"/>
          </p:cNvSpPr>
          <p:nvPr>
            <p:ph type="title"/>
          </p:nvPr>
        </p:nvSpPr>
        <p:spPr>
          <a:prstGeom prst="rect">
            <a:avLst/>
          </a:prstGeom>
        </p:spPr>
        <p:txBody>
          <a:bodyPr/>
          <a:lstStyle/>
          <a:p>
            <a:r>
              <a:rPr dirty="0"/>
              <a:t>The </a:t>
            </a:r>
            <a:r>
              <a:rPr dirty="0" smtClean="0"/>
              <a:t>hard</a:t>
            </a:r>
            <a:r>
              <a:rPr lang="da-DK" dirty="0" smtClean="0"/>
              <a:t> </a:t>
            </a:r>
            <a:r>
              <a:rPr lang="da-DK" dirty="0" err="1" smtClean="0"/>
              <a:t>working</a:t>
            </a:r>
            <a:r>
              <a:rPr dirty="0" smtClean="0"/>
              <a:t> team</a:t>
            </a:r>
            <a:r>
              <a:rPr lang="da-DK" dirty="0" smtClean="0"/>
              <a:t>s</a:t>
            </a:r>
            <a:endParaRPr dirty="0"/>
          </a:p>
        </p:txBody>
      </p:sp>
      <p:sp>
        <p:nvSpPr>
          <p:cNvPr id="1327"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55</a:t>
            </a:fld>
            <a:endParaRPr/>
          </a:p>
        </p:txBody>
      </p:sp>
      <p:sp>
        <p:nvSpPr>
          <p:cNvPr id="1329" name="TextBox 13"/>
          <p:cNvSpPr txBox="1"/>
          <p:nvPr/>
        </p:nvSpPr>
        <p:spPr>
          <a:xfrm>
            <a:off x="3563953" y="9840028"/>
            <a:ext cx="3585776" cy="635284"/>
          </a:xfrm>
          <a:prstGeom prst="rect">
            <a:avLst/>
          </a:prstGeom>
          <a:solidFill>
            <a:srgbClr val="FFFFFF"/>
          </a:solidFill>
          <a:ln w="25400">
            <a:solidFill>
              <a:srgbClr val="000000"/>
            </a:solidFill>
          </a:ln>
          <a:extLst>
            <a:ext uri="{C572A759-6A51-4108-AA02-DFA0A04FC94B}">
              <ma14:wrappingTextBoxFlag xmlns="" xmlns:ma14="http://schemas.microsoft.com/office/mac/drawingml/2011/main" val="1"/>
            </a:ext>
          </a:extLst>
        </p:spPr>
        <p:txBody>
          <a:bodyPr wrap="none" lIns="45719" rIns="45719">
            <a:spAutoFit/>
          </a:bodyPr>
          <a:lstStyle>
            <a:lvl1pPr>
              <a:defRPr sz="3600"/>
            </a:lvl1pPr>
          </a:lstStyle>
          <a:p>
            <a:r>
              <a:t>Vores sponsorer:</a:t>
            </a:r>
          </a:p>
        </p:txBody>
      </p:sp>
      <p:pic>
        <p:nvPicPr>
          <p:cNvPr id="1330" name="Picture 2" descr="Picture 2"/>
          <p:cNvPicPr>
            <a:picLocks noChangeAspect="1"/>
          </p:cNvPicPr>
          <p:nvPr/>
        </p:nvPicPr>
        <p:blipFill>
          <a:blip r:embed="rId3">
            <a:extLst/>
          </a:blip>
          <a:stretch>
            <a:fillRect/>
          </a:stretch>
        </p:blipFill>
        <p:spPr>
          <a:xfrm>
            <a:off x="8567326" y="11496684"/>
            <a:ext cx="4812667" cy="1135789"/>
          </a:xfrm>
          <a:prstGeom prst="rect">
            <a:avLst/>
          </a:prstGeom>
          <a:ln w="12700">
            <a:miter lim="400000"/>
          </a:ln>
        </p:spPr>
      </p:pic>
      <p:pic>
        <p:nvPicPr>
          <p:cNvPr id="1331" name="Picture 3" descr="Picture 3"/>
          <p:cNvPicPr>
            <a:picLocks noChangeAspect="1"/>
          </p:cNvPicPr>
          <p:nvPr/>
        </p:nvPicPr>
        <p:blipFill>
          <a:blip r:embed="rId4">
            <a:extLst/>
          </a:blip>
          <a:stretch>
            <a:fillRect/>
          </a:stretch>
        </p:blipFill>
        <p:spPr>
          <a:xfrm>
            <a:off x="13960958" y="12844078"/>
            <a:ext cx="6812863" cy="702089"/>
          </a:xfrm>
          <a:prstGeom prst="rect">
            <a:avLst/>
          </a:prstGeom>
          <a:ln w="12700">
            <a:miter lim="400000"/>
          </a:ln>
        </p:spPr>
      </p:pic>
      <p:pic>
        <p:nvPicPr>
          <p:cNvPr id="1332" name="Picture 5" descr="Picture 5"/>
          <p:cNvPicPr>
            <a:picLocks noChangeAspect="1"/>
          </p:cNvPicPr>
          <p:nvPr/>
        </p:nvPicPr>
        <p:blipFill>
          <a:blip r:embed="rId5">
            <a:extLst/>
          </a:blip>
          <a:stretch>
            <a:fillRect/>
          </a:stretch>
        </p:blipFill>
        <p:spPr>
          <a:xfrm>
            <a:off x="16089718" y="11229610"/>
            <a:ext cx="2583003" cy="1459959"/>
          </a:xfrm>
          <a:prstGeom prst="rect">
            <a:avLst/>
          </a:prstGeom>
          <a:ln w="12700">
            <a:miter lim="400000"/>
          </a:ln>
        </p:spPr>
      </p:pic>
      <p:sp>
        <p:nvSpPr>
          <p:cNvPr id="1333" name="TextBox 1"/>
          <p:cNvSpPr txBox="1"/>
          <p:nvPr/>
        </p:nvSpPr>
        <p:spPr>
          <a:xfrm>
            <a:off x="3398203" y="9763644"/>
            <a:ext cx="11953329" cy="1168684"/>
          </a:xfrm>
          <a:prstGeom prst="rect">
            <a:avLst/>
          </a:prstGeom>
          <a:solidFill>
            <a:srgbClr val="C00000"/>
          </a:solidFill>
          <a:ln w="25400">
            <a:solidFill>
              <a:srgbClr val="000000"/>
            </a:solidFill>
          </a:ln>
          <a:extLst>
            <a:ext uri="{C572A759-6A51-4108-AA02-DFA0A04FC94B}">
              <ma14:wrappingTextBoxFlag xmlns="" xmlns:ma14="http://schemas.microsoft.com/office/mac/drawingml/2011/main" val="1"/>
            </a:ext>
          </a:extLst>
        </p:spPr>
        <p:txBody>
          <a:bodyPr lIns="45719" rIns="45719">
            <a:spAutoFit/>
          </a:bodyPr>
          <a:lstStyle>
            <a:lvl1pPr>
              <a:defRPr sz="3600"/>
            </a:lvl1pPr>
          </a:lstStyle>
          <a:p>
            <a:r>
              <a:t>There is lots of potential for collaborations, so please contact me… sherson@phys.au.dk</a:t>
            </a:r>
          </a:p>
        </p:txBody>
      </p:sp>
      <p:grpSp>
        <p:nvGrpSpPr>
          <p:cNvPr id="1336" name="Group 25"/>
          <p:cNvGrpSpPr/>
          <p:nvPr/>
        </p:nvGrpSpPr>
        <p:grpSpPr>
          <a:xfrm>
            <a:off x="14904031" y="1741130"/>
            <a:ext cx="5937023" cy="988547"/>
            <a:chOff x="0" y="0"/>
            <a:chExt cx="5937022" cy="988545"/>
          </a:xfrm>
        </p:grpSpPr>
        <p:pic>
          <p:nvPicPr>
            <p:cNvPr id="1334" name="Picture 15" descr="Picture 15"/>
            <p:cNvPicPr>
              <a:picLocks noChangeAspect="1"/>
            </p:cNvPicPr>
            <p:nvPr/>
          </p:nvPicPr>
          <p:blipFill>
            <a:blip r:embed="rId6">
              <a:extLst/>
            </a:blip>
            <a:stretch>
              <a:fillRect/>
            </a:stretch>
          </p:blipFill>
          <p:spPr>
            <a:xfrm>
              <a:off x="-1" y="0"/>
              <a:ext cx="988548" cy="988546"/>
            </a:xfrm>
            <a:prstGeom prst="rect">
              <a:avLst/>
            </a:prstGeom>
            <a:ln w="12700" cap="flat">
              <a:noFill/>
              <a:miter lim="400000"/>
            </a:ln>
            <a:effectLst/>
          </p:spPr>
        </p:pic>
        <p:sp>
          <p:nvSpPr>
            <p:cNvPr id="1335" name="Rectangle 27"/>
            <p:cNvSpPr txBox="1"/>
            <p:nvPr/>
          </p:nvSpPr>
          <p:spPr>
            <a:xfrm>
              <a:off x="1097534" y="124939"/>
              <a:ext cx="4839489" cy="609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3600"/>
              </a:lvl1pPr>
            </a:lstStyle>
            <a:p>
              <a:r>
                <a:t>scienceathome.org</a:t>
              </a:r>
            </a:p>
          </p:txBody>
        </p:sp>
      </p:grpSp>
      <p:grpSp>
        <p:nvGrpSpPr>
          <p:cNvPr id="1339" name="Group 28"/>
          <p:cNvGrpSpPr/>
          <p:nvPr/>
        </p:nvGrpSpPr>
        <p:grpSpPr>
          <a:xfrm>
            <a:off x="9409767" y="1641192"/>
            <a:ext cx="4870528" cy="1075079"/>
            <a:chOff x="0" y="0"/>
            <a:chExt cx="4870527" cy="1075077"/>
          </a:xfrm>
        </p:grpSpPr>
        <p:pic>
          <p:nvPicPr>
            <p:cNvPr id="1337" name="Picture 17" descr="Picture 17"/>
            <p:cNvPicPr>
              <a:picLocks noChangeAspect="1"/>
            </p:cNvPicPr>
            <p:nvPr/>
          </p:nvPicPr>
          <p:blipFill>
            <a:blip r:embed="rId7">
              <a:extLst/>
            </a:blip>
            <a:stretch>
              <a:fillRect/>
            </a:stretch>
          </p:blipFill>
          <p:spPr>
            <a:xfrm>
              <a:off x="0" y="0"/>
              <a:ext cx="1075078" cy="1075078"/>
            </a:xfrm>
            <a:prstGeom prst="rect">
              <a:avLst/>
            </a:prstGeom>
            <a:ln w="12700" cap="flat">
              <a:noFill/>
              <a:miter lim="400000"/>
            </a:ln>
            <a:effectLst/>
          </p:spPr>
        </p:pic>
        <p:sp>
          <p:nvSpPr>
            <p:cNvPr id="1338" name="Rectangle 10"/>
            <p:cNvSpPr txBox="1"/>
            <p:nvPr/>
          </p:nvSpPr>
          <p:spPr>
            <a:xfrm>
              <a:off x="1075077" y="197619"/>
              <a:ext cx="3795451" cy="609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3600"/>
              </a:lvl1pPr>
            </a:lstStyle>
            <a:p>
              <a:r>
                <a:t>@QuantumMoves</a:t>
              </a:r>
            </a:p>
          </p:txBody>
        </p:sp>
      </p:grpSp>
      <p:sp>
        <p:nvSpPr>
          <p:cNvPr id="1340" name="TextBox 31"/>
          <p:cNvSpPr txBox="1"/>
          <p:nvPr/>
        </p:nvSpPr>
        <p:spPr>
          <a:xfrm>
            <a:off x="3054104" y="1895486"/>
            <a:ext cx="5298397" cy="646331"/>
          </a:xfrm>
          <a:prstGeom prst="rect">
            <a:avLst/>
          </a:prstGeom>
          <a:solidFill>
            <a:srgbClr val="FFFF00"/>
          </a:solidFill>
          <a:ln w="25400">
            <a:solidFill>
              <a:srgbClr val="000000"/>
            </a:solidFill>
          </a:ln>
          <a:extLst>
            <a:ext uri="{C572A759-6A51-4108-AA02-DFA0A04FC94B}">
              <ma14:wrappingTextBoxFlag xmlns="" xmlns:ma14="http://schemas.microsoft.com/office/mac/drawingml/2011/main" val="1"/>
            </a:ext>
          </a:extLst>
        </p:spPr>
        <p:txBody>
          <a:bodyPr lIns="45719" rIns="45719">
            <a:spAutoFit/>
          </a:bodyPr>
          <a:lstStyle/>
          <a:p>
            <a:pPr>
              <a:defRPr sz="3600"/>
            </a:pPr>
            <a:r>
              <a:rPr dirty="0">
                <a:solidFill>
                  <a:srgbClr val="FF0000"/>
                </a:solidFill>
              </a:rPr>
              <a:t>Please </a:t>
            </a:r>
            <a:r>
              <a:rPr lang="da-DK" dirty="0" smtClean="0">
                <a:solidFill>
                  <a:srgbClr val="FF0000"/>
                </a:solidFill>
                <a:latin typeface="Wingdings"/>
                <a:sym typeface="Wingdings" panose="05000000000000000000" pitchFamily="2" charset="2"/>
              </a:rPr>
              <a:t></a:t>
            </a:r>
            <a:r>
              <a:rPr lang="da-DK" dirty="0">
                <a:solidFill>
                  <a:srgbClr val="FF0000"/>
                </a:solidFill>
                <a:latin typeface="Wingdings"/>
                <a:sym typeface="Wingdings"/>
              </a:rPr>
              <a:t> </a:t>
            </a:r>
            <a:r>
              <a:rPr dirty="0" smtClean="0">
                <a:solidFill>
                  <a:srgbClr val="FF0000"/>
                </a:solidFill>
              </a:rPr>
              <a:t>and </a:t>
            </a:r>
            <a:r>
              <a:rPr dirty="0">
                <a:solidFill>
                  <a:srgbClr val="FF0000"/>
                </a:solidFill>
              </a:rPr>
              <a:t>follow us</a:t>
            </a:r>
          </a:p>
        </p:txBody>
      </p:sp>
      <p:pic>
        <p:nvPicPr>
          <p:cNvPr id="1341" name="Picture 22" descr="Picture 22"/>
          <p:cNvPicPr>
            <a:picLocks noChangeAspect="1"/>
          </p:cNvPicPr>
          <p:nvPr/>
        </p:nvPicPr>
        <p:blipFill>
          <a:blip r:embed="rId8">
            <a:extLst/>
          </a:blip>
          <a:stretch>
            <a:fillRect/>
          </a:stretch>
        </p:blipFill>
        <p:spPr>
          <a:xfrm>
            <a:off x="15892577" y="9680561"/>
            <a:ext cx="4812555" cy="1057599"/>
          </a:xfrm>
          <a:prstGeom prst="rect">
            <a:avLst/>
          </a:prstGeom>
          <a:ln w="12700">
            <a:miter lim="400000"/>
          </a:ln>
        </p:spPr>
      </p:pic>
      <p:pic>
        <p:nvPicPr>
          <p:cNvPr id="1342" name="Picture 23" descr="Picture 23"/>
          <p:cNvPicPr>
            <a:picLocks noChangeAspect="1"/>
          </p:cNvPicPr>
          <p:nvPr/>
        </p:nvPicPr>
        <p:blipFill>
          <a:blip r:embed="rId9">
            <a:extLst/>
          </a:blip>
          <a:stretch>
            <a:fillRect/>
          </a:stretch>
        </p:blipFill>
        <p:spPr>
          <a:xfrm>
            <a:off x="6451510" y="12353274"/>
            <a:ext cx="2857501" cy="1352551"/>
          </a:xfrm>
          <a:prstGeom prst="rect">
            <a:avLst/>
          </a:prstGeom>
          <a:ln w="12700">
            <a:miter lim="400000"/>
          </a:ln>
        </p:spPr>
      </p:pic>
      <p:pic>
        <p:nvPicPr>
          <p:cNvPr id="1343" name="Picture 35" descr="Picture 35"/>
          <p:cNvPicPr>
            <a:picLocks noChangeAspect="1"/>
          </p:cNvPicPr>
          <p:nvPr/>
        </p:nvPicPr>
        <p:blipFill>
          <a:blip r:embed="rId10">
            <a:extLst/>
          </a:blip>
          <a:srcRect t="13207" b="13207"/>
          <a:stretch>
            <a:fillRect/>
          </a:stretch>
        </p:blipFill>
        <p:spPr>
          <a:xfrm>
            <a:off x="3398204" y="11496685"/>
            <a:ext cx="2591799" cy="1907215"/>
          </a:xfrm>
          <a:prstGeom prst="rect">
            <a:avLst/>
          </a:prstGeom>
          <a:ln w="12700">
            <a:miter lim="400000"/>
          </a:ln>
        </p:spPr>
      </p:pic>
      <p:pic>
        <p:nvPicPr>
          <p:cNvPr id="1344" name="Picture 2" descr="Picture 2"/>
          <p:cNvPicPr>
            <a:picLocks noChangeAspect="1"/>
          </p:cNvPicPr>
          <p:nvPr/>
        </p:nvPicPr>
        <p:blipFill>
          <a:blip r:embed="rId11">
            <a:extLst/>
          </a:blip>
          <a:srcRect l="24129" t="22145" r="29661" b="31841"/>
          <a:stretch>
            <a:fillRect/>
          </a:stretch>
        </p:blipFill>
        <p:spPr>
          <a:xfrm>
            <a:off x="11286980" y="2893835"/>
            <a:ext cx="9956255" cy="6609268"/>
          </a:xfrm>
          <a:prstGeom prst="rect">
            <a:avLst/>
          </a:prstGeom>
          <a:ln w="12700">
            <a:miter lim="400000"/>
          </a:ln>
        </p:spPr>
      </p:pic>
      <p:pic>
        <p:nvPicPr>
          <p:cNvPr id="2" name="Picture 1"/>
          <p:cNvPicPr>
            <a:picLocks noChangeAspect="1"/>
          </p:cNvPicPr>
          <p:nvPr/>
        </p:nvPicPr>
        <p:blipFill>
          <a:blip r:embed="rId12"/>
          <a:stretch>
            <a:fillRect/>
          </a:stretch>
        </p:blipFill>
        <p:spPr>
          <a:xfrm>
            <a:off x="3260635" y="4615179"/>
            <a:ext cx="3190875" cy="2800350"/>
          </a:xfrm>
          <a:prstGeom prst="rect">
            <a:avLst/>
          </a:prstGeom>
        </p:spPr>
      </p:pic>
      <p:sp>
        <p:nvSpPr>
          <p:cNvPr id="3" name="TextBox 2"/>
          <p:cNvSpPr txBox="1"/>
          <p:nvPr/>
        </p:nvSpPr>
        <p:spPr>
          <a:xfrm>
            <a:off x="2729691" y="7544111"/>
            <a:ext cx="4252762" cy="10060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5" tIns="71435" rIns="71435" bIns="71435"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da-DK" sz="5600" b="0" i="0" u="none" strike="noStrike" cap="none" spc="0" normalizeH="0" baseline="0" dirty="0" smtClean="0">
                <a:ln>
                  <a:noFill/>
                </a:ln>
                <a:solidFill>
                  <a:srgbClr val="FFFFFF"/>
                </a:solidFill>
                <a:effectLst/>
                <a:uFillTx/>
                <a:latin typeface="Arial"/>
                <a:ea typeface="Arial"/>
                <a:cs typeface="Arial"/>
                <a:sym typeface="Arial"/>
              </a:rPr>
              <a:t>Janet</a:t>
            </a:r>
            <a:r>
              <a:rPr kumimoji="0" lang="da-DK" sz="5600" b="0" i="0" u="none" strike="noStrike" cap="none" spc="0" normalizeH="0" dirty="0" smtClean="0">
                <a:ln>
                  <a:noFill/>
                </a:ln>
                <a:solidFill>
                  <a:srgbClr val="FFFFFF"/>
                </a:solidFill>
                <a:effectLst/>
                <a:uFillTx/>
                <a:latin typeface="Arial"/>
                <a:ea typeface="Arial"/>
                <a:cs typeface="Arial"/>
                <a:sym typeface="Arial"/>
              </a:rPr>
              <a:t> Rafner</a:t>
            </a:r>
            <a:endParaRPr kumimoji="0" lang="da-DK" sz="5600" b="0" i="0" u="none" strike="noStrike" cap="none" spc="0" normalizeH="0" baseline="0" dirty="0">
              <a:ln>
                <a:noFill/>
              </a:ln>
              <a:solidFill>
                <a:srgbClr val="FFFFFF"/>
              </a:solidFill>
              <a:effectLst/>
              <a:uFillTx/>
              <a:latin typeface="Arial"/>
              <a:ea typeface="Arial"/>
              <a:cs typeface="Arial"/>
              <a:sym typeface="Arial"/>
            </a:endParaRPr>
          </a:p>
        </p:txBody>
      </p:sp>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pic>
        <p:nvPicPr>
          <p:cNvPr id="3" name="Picture 2"/>
          <p:cNvPicPr>
            <a:picLocks noChangeAspect="1"/>
          </p:cNvPicPr>
          <p:nvPr/>
        </p:nvPicPr>
        <p:blipFill>
          <a:blip r:embed="rId3"/>
          <a:stretch>
            <a:fillRect/>
          </a:stretch>
        </p:blipFill>
        <p:spPr>
          <a:xfrm>
            <a:off x="306745" y="381000"/>
            <a:ext cx="22294132" cy="12149431"/>
          </a:xfrm>
          <a:prstGeom prst="rect">
            <a:avLst/>
          </a:prstGeom>
        </p:spPr>
      </p:pic>
    </p:spTree>
    <p:extLst>
      <p:ext uri="{BB962C8B-B14F-4D97-AF65-F5344CB8AC3E}">
        <p14:creationId xmlns:p14="http://schemas.microsoft.com/office/powerpoint/2010/main" val="2293554277"/>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pic>
        <p:nvPicPr>
          <p:cNvPr id="3" name="Picture 2"/>
          <p:cNvPicPr>
            <a:picLocks noChangeAspect="1"/>
          </p:cNvPicPr>
          <p:nvPr/>
        </p:nvPicPr>
        <p:blipFill>
          <a:blip r:embed="rId3"/>
          <a:stretch>
            <a:fillRect/>
          </a:stretch>
        </p:blipFill>
        <p:spPr>
          <a:xfrm>
            <a:off x="3333750" y="361984"/>
            <a:ext cx="15735300" cy="12992703"/>
          </a:xfrm>
          <a:prstGeom prst="rect">
            <a:avLst/>
          </a:prstGeom>
        </p:spPr>
      </p:pic>
    </p:spTree>
    <p:extLst>
      <p:ext uri="{BB962C8B-B14F-4D97-AF65-F5344CB8AC3E}">
        <p14:creationId xmlns:p14="http://schemas.microsoft.com/office/powerpoint/2010/main" val="318359236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spTree>
    <p:extLst>
      <p:ext uri="{BB962C8B-B14F-4D97-AF65-F5344CB8AC3E}">
        <p14:creationId xmlns:p14="http://schemas.microsoft.com/office/powerpoint/2010/main" val="1303914914"/>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1BD1EE3-F5DB-4F47-8437-F0FD161678AF}" type="slidenum">
              <a:rPr lang="da-DK" smtClean="0"/>
              <a:pPr>
                <a:defRPr/>
              </a:pPr>
              <a:t>59</a:t>
            </a:fld>
            <a:endParaRPr lang="da-DK"/>
          </a:p>
        </p:txBody>
      </p:sp>
      <p:sp>
        <p:nvSpPr>
          <p:cNvPr id="5" name="Title 1"/>
          <p:cNvSpPr txBox="1">
            <a:spLocks/>
          </p:cNvSpPr>
          <p:nvPr/>
        </p:nvSpPr>
        <p:spPr>
          <a:xfrm>
            <a:off x="2898706" y="432734"/>
            <a:ext cx="18288000" cy="1625600"/>
          </a:xfrm>
          <a:prstGeom prst="rect">
            <a:avLst/>
          </a:prstGeom>
        </p:spPr>
        <p:txBody>
          <a:bodyPr/>
          <a:lstStyle>
            <a:lvl1pPr algn="ctr" rtl="0" eaLnBrk="0" fontAlgn="base" hangingPunct="0">
              <a:spcBef>
                <a:spcPct val="0"/>
              </a:spcBef>
              <a:spcAft>
                <a:spcPct val="0"/>
              </a:spcAft>
              <a:defRPr sz="3200" b="1">
                <a:solidFill>
                  <a:srgbClr val="0000FF"/>
                </a:solidFill>
                <a:latin typeface="+mj-lt"/>
                <a:ea typeface="+mj-ea"/>
                <a:cs typeface="+mj-cs"/>
              </a:defRPr>
            </a:lvl1pPr>
            <a:lvl2pPr algn="ctr" rtl="0" eaLnBrk="0" fontAlgn="base" hangingPunct="0">
              <a:spcBef>
                <a:spcPct val="0"/>
              </a:spcBef>
              <a:spcAft>
                <a:spcPct val="0"/>
              </a:spcAft>
              <a:defRPr sz="3200" b="1">
                <a:solidFill>
                  <a:srgbClr val="0000FF"/>
                </a:solidFill>
                <a:latin typeface="Arial" pitchFamily="34" charset="0"/>
              </a:defRPr>
            </a:lvl2pPr>
            <a:lvl3pPr algn="ctr" rtl="0" eaLnBrk="0" fontAlgn="base" hangingPunct="0">
              <a:spcBef>
                <a:spcPct val="0"/>
              </a:spcBef>
              <a:spcAft>
                <a:spcPct val="0"/>
              </a:spcAft>
              <a:defRPr sz="3200" b="1">
                <a:solidFill>
                  <a:srgbClr val="0000FF"/>
                </a:solidFill>
                <a:latin typeface="Arial" pitchFamily="34" charset="0"/>
              </a:defRPr>
            </a:lvl3pPr>
            <a:lvl4pPr algn="ctr" rtl="0" eaLnBrk="0" fontAlgn="base" hangingPunct="0">
              <a:spcBef>
                <a:spcPct val="0"/>
              </a:spcBef>
              <a:spcAft>
                <a:spcPct val="0"/>
              </a:spcAft>
              <a:defRPr sz="3200" b="1">
                <a:solidFill>
                  <a:srgbClr val="0000FF"/>
                </a:solidFill>
                <a:latin typeface="Arial" pitchFamily="34" charset="0"/>
              </a:defRPr>
            </a:lvl4pPr>
            <a:lvl5pPr algn="ctr" rtl="0" eaLnBrk="0" fontAlgn="base" hangingPunct="0">
              <a:spcBef>
                <a:spcPct val="0"/>
              </a:spcBef>
              <a:spcAft>
                <a:spcPct val="0"/>
              </a:spcAft>
              <a:defRPr sz="3200" b="1">
                <a:solidFill>
                  <a:srgbClr val="0000FF"/>
                </a:solidFill>
                <a:latin typeface="Arial" pitchFamily="34" charset="0"/>
              </a:defRPr>
            </a:lvl5pPr>
            <a:lvl6pPr marL="457200" algn="ctr" rtl="0" fontAlgn="base">
              <a:spcBef>
                <a:spcPct val="0"/>
              </a:spcBef>
              <a:spcAft>
                <a:spcPct val="0"/>
              </a:spcAft>
              <a:defRPr sz="3200" b="1">
                <a:solidFill>
                  <a:srgbClr val="0000FF"/>
                </a:solidFill>
                <a:latin typeface="Arial" pitchFamily="34" charset="0"/>
              </a:defRPr>
            </a:lvl6pPr>
            <a:lvl7pPr marL="914400" algn="ctr" rtl="0" fontAlgn="base">
              <a:spcBef>
                <a:spcPct val="0"/>
              </a:spcBef>
              <a:spcAft>
                <a:spcPct val="0"/>
              </a:spcAft>
              <a:defRPr sz="3200" b="1">
                <a:solidFill>
                  <a:srgbClr val="0000FF"/>
                </a:solidFill>
                <a:latin typeface="Arial" pitchFamily="34" charset="0"/>
              </a:defRPr>
            </a:lvl7pPr>
            <a:lvl8pPr marL="1371600" algn="ctr" rtl="0" fontAlgn="base">
              <a:spcBef>
                <a:spcPct val="0"/>
              </a:spcBef>
              <a:spcAft>
                <a:spcPct val="0"/>
              </a:spcAft>
              <a:defRPr sz="3200" b="1">
                <a:solidFill>
                  <a:srgbClr val="0000FF"/>
                </a:solidFill>
                <a:latin typeface="Arial" pitchFamily="34" charset="0"/>
              </a:defRPr>
            </a:lvl8pPr>
            <a:lvl9pPr marL="1828800" algn="ctr" rtl="0" fontAlgn="base">
              <a:spcBef>
                <a:spcPct val="0"/>
              </a:spcBef>
              <a:spcAft>
                <a:spcPct val="0"/>
              </a:spcAft>
              <a:defRPr sz="3200" b="1">
                <a:solidFill>
                  <a:srgbClr val="0000FF"/>
                </a:solidFill>
                <a:latin typeface="Arial" pitchFamily="34" charset="0"/>
              </a:defRPr>
            </a:lvl9pPr>
          </a:lstStyle>
          <a:p>
            <a:pPr eaLnBrk="1" hangingPunct="1"/>
            <a:r>
              <a:rPr lang="da-DK" sz="6400" kern="1200" dirty="0"/>
              <a:t>Citizen science</a:t>
            </a:r>
          </a:p>
        </p:txBody>
      </p:sp>
      <p:grpSp>
        <p:nvGrpSpPr>
          <p:cNvPr id="2" name="Group 1"/>
          <p:cNvGrpSpPr/>
          <p:nvPr/>
        </p:nvGrpSpPr>
        <p:grpSpPr>
          <a:xfrm>
            <a:off x="6383112" y="3977680"/>
            <a:ext cx="10989178" cy="9720500"/>
            <a:chOff x="93710" y="1988840"/>
            <a:chExt cx="5494589" cy="4860250"/>
          </a:xfrm>
        </p:grpSpPr>
        <p:grpSp>
          <p:nvGrpSpPr>
            <p:cNvPr id="10" name="Group 9"/>
            <p:cNvGrpSpPr/>
            <p:nvPr/>
          </p:nvGrpSpPr>
          <p:grpSpPr>
            <a:xfrm>
              <a:off x="692860" y="1988840"/>
              <a:ext cx="4895439" cy="4360041"/>
              <a:chOff x="1187624" y="2276872"/>
              <a:chExt cx="2520280" cy="2523063"/>
            </a:xfrm>
          </p:grpSpPr>
          <p:cxnSp>
            <p:nvCxnSpPr>
              <p:cNvPr id="8" name="Straight Arrow Connector 7"/>
              <p:cNvCxnSpPr/>
              <p:nvPr/>
            </p:nvCxnSpPr>
            <p:spPr>
              <a:xfrm flipV="1">
                <a:off x="1187624" y="2276872"/>
                <a:ext cx="0" cy="25202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rot="5400000" flipV="1">
                <a:off x="2447764" y="3539795"/>
                <a:ext cx="0" cy="25202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12" name="TextBox 11"/>
            <p:cNvSpPr txBox="1"/>
            <p:nvPr/>
          </p:nvSpPr>
          <p:spPr>
            <a:xfrm>
              <a:off x="2051423" y="6372036"/>
              <a:ext cx="2188260" cy="477054"/>
            </a:xfrm>
            <a:prstGeom prst="rect">
              <a:avLst/>
            </a:prstGeom>
            <a:noFill/>
          </p:spPr>
          <p:txBody>
            <a:bodyPr wrap="none" rtlCol="0">
              <a:spAutoFit/>
            </a:bodyPr>
            <a:lstStyle/>
            <a:p>
              <a:pPr fontAlgn="base" hangingPunct="1">
                <a:spcBef>
                  <a:spcPct val="0"/>
                </a:spcBef>
                <a:spcAft>
                  <a:spcPct val="0"/>
                </a:spcAft>
              </a:pPr>
              <a:r>
                <a:rPr lang="da-DK" kern="1200">
                  <a:solidFill>
                    <a:srgbClr val="000000"/>
                  </a:solidFill>
                  <a:latin typeface="Arial" pitchFamily="34" charset="0"/>
                  <a:ea typeface="+mn-ea"/>
                  <a:cs typeface="+mn-cs"/>
                </a:rPr>
                <a:t>Dificulty level</a:t>
              </a:r>
            </a:p>
          </p:txBody>
        </p:sp>
        <p:sp>
          <p:nvSpPr>
            <p:cNvPr id="13" name="TextBox 12"/>
            <p:cNvSpPr txBox="1"/>
            <p:nvPr/>
          </p:nvSpPr>
          <p:spPr>
            <a:xfrm rot="16200000">
              <a:off x="-886687" y="3639654"/>
              <a:ext cx="2407069" cy="446276"/>
            </a:xfrm>
            <a:prstGeom prst="rect">
              <a:avLst/>
            </a:prstGeom>
            <a:noFill/>
          </p:spPr>
          <p:txBody>
            <a:bodyPr wrap="none" rtlCol="0">
              <a:spAutoFit/>
            </a:bodyPr>
            <a:lstStyle/>
            <a:p>
              <a:pPr fontAlgn="base" hangingPunct="1">
                <a:spcBef>
                  <a:spcPct val="0"/>
                </a:spcBef>
                <a:spcAft>
                  <a:spcPct val="0"/>
                </a:spcAft>
              </a:pPr>
              <a:r>
                <a:rPr lang="da-DK" sz="5200" kern="1200">
                  <a:solidFill>
                    <a:srgbClr val="000000"/>
                  </a:solidFill>
                  <a:latin typeface="Arial" pitchFamily="34" charset="0"/>
                  <a:ea typeface="+mn-ea"/>
                  <a:cs typeface="+mn-cs"/>
                </a:rPr>
                <a:t>User innovation</a:t>
              </a:r>
            </a:p>
          </p:txBody>
        </p:sp>
      </p:grpSp>
      <p:pic>
        <p:nvPicPr>
          <p:cNvPr id="15" name="Picture 4" descr="https://encrypted-tbn2.gstatic.com/images?q=tbn:ANd9GcQWgT6t0WzZkvjX61sPSRJnaKHCAdh81oExmnXgHWVBUX-RsIj7"/>
          <p:cNvPicPr>
            <a:picLocks noChangeAspect="1" noChangeArrowheads="1"/>
          </p:cNvPicPr>
          <p:nvPr/>
        </p:nvPicPr>
        <p:blipFill rotWithShape="1">
          <a:blip r:embed="rId3">
            <a:extLst>
              <a:ext uri="{28A0092B-C50C-407E-A947-70E740481C1C}">
                <a14:useLocalDpi xmlns:a14="http://schemas.microsoft.com/office/drawing/2010/main" val="0"/>
              </a:ext>
            </a:extLst>
          </a:blip>
          <a:srcRect t="28036" b="24143"/>
          <a:stretch/>
        </p:blipFill>
        <p:spPr bwMode="auto">
          <a:xfrm>
            <a:off x="7850860" y="11178480"/>
            <a:ext cx="3267736" cy="10743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geekosystem.com/wp-content/uploads/2011/01/wikipedia-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5938" y="4697761"/>
            <a:ext cx="1762948" cy="21611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9114" b="57079"/>
          <a:stretch/>
        </p:blipFill>
        <p:spPr bwMode="auto">
          <a:xfrm>
            <a:off x="13475264" y="10184903"/>
            <a:ext cx="1755552" cy="147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11382834" y="4009881"/>
            <a:ext cx="6607258" cy="3885178"/>
            <a:chOff x="4167417" y="2004940"/>
            <a:chExt cx="3303629" cy="1942589"/>
          </a:xfrm>
        </p:grpSpPr>
        <p:sp>
          <p:nvSpPr>
            <p:cNvPr id="22" name="Oval 21"/>
            <p:cNvSpPr/>
            <p:nvPr/>
          </p:nvSpPr>
          <p:spPr>
            <a:xfrm>
              <a:off x="4167417" y="2004940"/>
              <a:ext cx="3303629" cy="19425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endParaRPr lang="da-DK" sz="3600" kern="1200">
                <a:solidFill>
                  <a:srgbClr val="FFFFFF"/>
                </a:solidFill>
              </a:endParaRPr>
            </a:p>
          </p:txBody>
        </p:sp>
        <p:sp>
          <p:nvSpPr>
            <p:cNvPr id="23" name="TextBox 22"/>
            <p:cNvSpPr txBox="1"/>
            <p:nvPr/>
          </p:nvSpPr>
          <p:spPr>
            <a:xfrm>
              <a:off x="4889891" y="2394711"/>
              <a:ext cx="2182649" cy="323166"/>
            </a:xfrm>
            <a:prstGeom prst="rect">
              <a:avLst/>
            </a:prstGeom>
            <a:noFill/>
          </p:spPr>
          <p:txBody>
            <a:bodyPr wrap="none" rtlCol="0">
              <a:spAutoFit/>
            </a:bodyPr>
            <a:lstStyle/>
            <a:p>
              <a:pPr fontAlgn="base" hangingPunct="1">
                <a:spcBef>
                  <a:spcPct val="0"/>
                </a:spcBef>
                <a:spcAft>
                  <a:spcPct val="0"/>
                </a:spcAft>
              </a:pPr>
              <a:r>
                <a:rPr lang="da-DK" sz="3600" kern="1200">
                  <a:solidFill>
                    <a:srgbClr val="000000"/>
                  </a:solidFill>
                  <a:latin typeface="Arial" pitchFamily="34" charset="0"/>
                  <a:ea typeface="+mn-ea"/>
                  <a:cs typeface="+mn-cs"/>
                </a:rPr>
                <a:t>Citizen science V2.0</a:t>
              </a:r>
            </a:p>
          </p:txBody>
        </p:sp>
      </p:grpSp>
      <p:sp>
        <p:nvSpPr>
          <p:cNvPr id="24" name="AutoShape 2" descr="data:image/jpeg;base64,/9j/4AAQSkZJRgABAQAAAQABAAD/2wCEAAkGBhQSEBUUEBQQFBUVFhQVFBQVEBQPFhUUFBcYFRQXFhUXHCYfGRkkGhQUHzMgIycpLCwsFR4xNTAsNSYrLCkBCQoKDgwOGg8PGjUfHiQ1LDUuLTUyLjU0Ly0pLCw0NTU0MCwsLC01LSwwKSkpKS8sLC8sLDUpNS8sLDU0KSowNf/AABEIAK4A5AMBIgACEQEDEQH/xAAcAAACAQUBAAAAAAAAAAAAAAAAAQcCAwQFBgj/xABHEAABAwIDBAYFCAcGBwAAAAABAAIDBBEFEiEGBzFBEyJRYXGBMlKCkaEUI0JicpKisTNDc7KzwfA0Y2R0g9EVFhckhJOU/8QAGQEBAAMBAQAAAAAAAAAAAAAAAAIDBAEF/8QAKREBAAIBAwMBCAMAAAAAAAAAAAECAwQRIRIxQVETMmFxobHB0YHh8f/aAAwDAQACEQMRAD8AiayLJoQKyLLY4ds9POM0bCGc5HkRRj23ae5bWHZ2jj/tddHfmyAdJ+Kx/JWRjtK6uC9udto+PH3cylddpFiODRcIp5SObmudf3kD4LKbtvhreFEf/ngP5uU4xR5tC2NPXzkhwOYIupFj25ww8aXL/wCHCfyWXFj+ES6FtO2/r03RfENUowVnteE40tJ7ZIRgiylX/k7DqkXhy+MM1/hcj4LTYlurcNaeYO+rI3KfvN0+CTprx25LaDLEbxz8nB2RZZ+J4HPTm08bmjk62Zp8HDRYKzzExxLHas1naY2KyLJoXESsiyaECsiyaECsiyaECsiyaECSBUxbod2UE1OKysYJc5PQxO1YGtJaXuH0iSDodNFImLbuaCojLH0sDLjR8UbYXtPIhzAPjdB5asiy2u1Gz7qGslpnnN0btHcMzHDMx3dcEaLVoFZFk0IFZCaEAr0NTk1a1ub1nAPt4NOn5q1ZFl3fZ2J27LlXVySm8r3v7MziQPAcB5KyIwqrIsubkzM8yVkWTsiyOFZIsVVkWQUNZY3aS08iCWkeYW9w3basgtaXpG+rKM/4vSHvWlsiylW017SnTJek71nZJOF7yIJhkqm9EToc3zkR8Ty8wqMZ2Bhmb0lI5sZOoAOaJ3hb0fLTuUcFqz8IxyeldeFxy843asPly8QtEZ4txkjd6FNbXJHTqK7x6+Vivw6SB5ZM0sd38CO0HmFjqR6PG6bEo+imblk9QnUH1o3c1x2P7OvpX2PWjJ6klrX7ndjlDJi2jqrzCvUaTor7THPVT19Pm1NkWTsiyoYCsiydkWQKyEyut2f2JzDpavqM4iO+Ukdrz9Ed3HwU6Um87Qvwae+e3TSHPYXgs1Q60LC7tdwa3xdw8lv8W2CdBSOlMmeRtiWtFmht+tYnUn3LPxPb6OFvRULGuy6B1ssbfADV3wC47EMUmqHZp5HP7BezR4NGgVtox0jbvLVkppsNZrv12+kJ83J7QxzYbHACBLT5mPZcXylxcx4HMEG1+0FSC+QAEuIAGpJNgAOJJXj6kqpIXiSF8kb28HscWOHmPyWwxLa2tqGdHUVVRIzmwvs0+IFr+azvOZ28bHWVmKTzQm8fVjY7k4RtDcw7ib2XN2TDUWQKyLJ2RZArITsmgaEIQCEIQCEIQCEIQCEIQCSaEFJGoIuCNQRoQe4rrsE2pbMz5PW2ObqtkOgd2B3Y7vXJpOZdWUyTSeGnT6m+C29eY8x4lsccwZ1NJlNyx2rHdo7D3ha9b/CsTFRH8lqTr+pkPEOHAE9v5jRaSendG9zHizmmx/rsXb1j3q9lmpxUiIy4vcn6T6fpbSJTW5wSnZG01M/otNom83v7hzt/XBQrXqnZTgwzmv0xx6z6R6tlg+Fx0kYqaz0uMbDqQeWnN/5LTY5tJLVGzrsivpGD8Xn6R+CxMRxF9RJnlP2W8mjsH+6sWVl8nHTXiPu0Z9VHT7HDxT6z8Z/SkNTTQqWAIQhAIQhAIQhAIQmgEJ2RZAkJ2RZAkJosgSE7IsgSE7IsgSE7IsgSE7Isgpc1bGqn6eISH9LHZsn1mfRf5HQ+KwLKqGTK6/EWIcO1p0IUqz4lfhydO9Le7Pf8T/H9eVVJT9I8NvYcXO9Vo1cfcrmI13SuFhaNgyxt7Gjn4lWicrS0fSOp+oNQPM6+QVsBd32jZ2b9GP2cee/4j8/4LITsiygzkhOyLIEhOyLIEhNCBITsiyBITshA0JpFBdpaV8sjY4mue95DWsaMznE8gFKmz24R72h1dMY7/qoQ1zh4yOu2/g0+K3u5TY5sNKKyRvz04OQkehDewAvwLrXJ7MoUlSShrS5xAABJJIAAGpJJ4BBHj9xNAW2DqsH1hMwn3FlvguI2v3LT0rHS0jzUxtF3My5ZWgcwBo/yse5dri+/ehieWwtnqLG2aNrWsPblc8i477WW22V3rUVfIIo3PilPoxytyF3PqOBLXHuvdBHO7/c+K2nbU1UskcclzGyMND3NBtmc54IAJBsLFarePu0dhgbLHI6WB7sl3AB7H2JAdbQggHUW1FrcL+imNDRYAAdgFh7lHu/bXCD+3g/eKDm9ktx7JqZktbNMx0jQ9scWRuRrhduZz2uubEaAC3BcZt9sM/DJ2sLukikBdFJbKTlIzNcPWF28ONx4Kedg8dFVhtPLzMbWv7pI+o/4tv5rn99eE9PhhkAu6ne2X2D1JPg6/kg8/kqTN3m6FtbAKmrkkZG+5ijjytc5oNsznOBsCQbAC/O6jelpHSyMiZ6Uj2Rt+08ho8rlercPhZBDHFH6MbGxt8GANH5IIa3h7oW0UDqmkkkfGy3SxyZXOa0m2drmgXAJFwRfndRmCvV+Ixsnhkik9GRjo3fZeC0/mvKlVSOikfFIOvG90bvtMJafK4KDoNg9in4nUGNrujjjaHSyZc1gTZrQObiQePqnssu22s3Hshpny0c0z3RtL3Ry5HZw0XdlLGtsbAmxBvwW63L4f0GHdKR1qiRz/wDTZ83H+Tz7RXRba7RCmw+ol5iNzWd8knzbPi6/kggHZXZGoxGUx0zW9UAve45WMBva57TY2A10PYpJw7cA2wNTVuvzbFEAB4OeTf7q0m5vbOCjE0FS9sXSObIyV2jCWtyljnfR5EE6alSFX718PiNnVTHnsia+f8TRl+KDV/8AQSit+nrr9ueC3u6L+a0uM7g3AE0dSHHkyZmW/wDqM0/Cugp99eHPdYyzM+tJTPa3zLbn4LrqfFWyMa+NzXscAWva4Oa4HgQRxQeYcVwqWmldDUMdHI3i13ZyIPBzT2jRZey+zklfVMp4SAXXc554MY30nEc/DmSFMO9bAm1VC+UN+dpgZGOtqWD9Kw91ut4t8VxG5KS2ISn/AAzv4kaDp67cHD0PzFTN0wHGRrDG49mVrQ5o77u81wOyu7mqrppGACJkL3RzSvBIa9ps5jQPTcO7Thc6hegvli1+J7QwUkRknfHFHc6+s913ENa3VzibnTvPeg5yi3F0LW/OyVUruZ6RsQv3Na3TzJWuxvcNEWk0dRIx3Js2WRh7szQHN9zllRb8KAusflTRe2d0HV8SA4kDyXYUuORysbJFJG9jxdrmvBBHd/VxbVB5uxvApqOYw1LCx41HNrm8nMdwc3vWAvQu22Bx4hTGIlnStu6B+YdWTkL+q70T4g8l56sRoQQRoQdCCOIPegEJoQCpl4HwVSpkGhQetsIphFTxRt4MjjYPBrQP5KP9++LvjoI4mEgTy5ZCOcbGl5b5uy+QK6fZnHBPRU8oN88MZP2g0NePJzXLS7xtnjX0eSO3SxuEsVzYOcAWuYTyzNcdeFwEHn0NRctIc0lrmkFrgbEEaggjgQdVdrKZ8LyyZro3tNnNe0sIPgVn7P7NTVsgZC05bjPKRaONp4lzu3saNTyQejNmsbdPRU8z/Skhje7l1iLONu8gnzXK76Js2FO/bQfvFb2kdHDEyKM9WNjWN+kcrAGgm2lza57yuT3r1QdhjwL/AKaDiLfSKDXbjses2opSeBE8fgbMlHv6M+05SXXsbNE+KT0JGOjd9l4LSfEXv5LztsdjPySvgmJs3Nkk7Ojk6jie4XDvZU9u6W9ibWuNAOIQRDuuwFxxU9IP7GJHP7pWkwt/E4nyuporMQEcb5HmzY2Pe4/VY0uPnYLS0GzgimqZW3zVL43vtpbJHlt5uMjvaC0O9Kp6DDnNv16hzYR25fTk8srLe0EHaQ4mx7Gva9pa9rXtN+LXtDm/AhQvvPwc/wDE7xC/ysRuYALXlJ6Fw+80feXdbq6oVGHMadXwOdC77I68f4XAeyexdDiOyjJp6WV1r00r5BpxDmFtvvtid7JQV0T2QRMhjDi2JjY2nhcMAbm8yCfNR5vjx3M2CmGlyZ5BfkLsiB8+kd91SsygC857YY0KqunmabsLi2Ls6KPqMI7iBm9pBjYTgc1VJ0dPG6R3E20a0cLvcdGjxXaUe5iUi81REw+qyN8tvaOUFSbsbsu2jo4owBnLWvldzdK4Auv4XyjuHerW2m1kOGwtfI10j5CWxRNIaXFoBcS4+i0Xbc2PpDTVBH8u5U26lUL/AF6cgfheV0uwmy1TRQywzSMczpA+IxucQA5pEgIIBbq1ht3krlTvvqM1xSUuXsMkpdb7VwPwrvNgNuG4m2X5kwvh6PMM4ka7pc9i02B/VO0I5hBm1dCTFIHFxBilabknR0bmn4FRTuaizVko/wAMf4kSnCtj+ak/ZyfuFQtuLH/fy/5V38SJBK3/AAxQjvIxIzYhIy/zdOeiY3lcW6R1u0uv90di9E5F5z3h4a6DFKlrho+QysPayXrXHmXDyQc5lXe7n8SIqX0jjdkjHSMB+jJHYut9pl7jnlb2Lg13e5nDXSYkZQOpDE8uP1pRkYPH0j7JQS6MOUC7fUQixSqaNAZM45fpWh5/E5y9I5V513l1Ifi9URwa9rPuMaD8bjyQc0hCEDsiyaEHb7ttvBSXpqk2he4ujeTpE8+kHdjHaa8jrwJtLHyp5sWhtiLg3zXHIg8CO9efMMwOeqcW00MspaLuDGl2UcrngPMrMpsar8NcYmyT09v1MrLs15iOQFvmAgnWSldJbPldbgHMa8DwDgbKziUkVPCZah7Y4mczoATyY0cXHsAuVEzt7mIltg6mafWFMy/uN2/BaiNtbi1S2N0ktRIeGY9SJvNxA6rGgcbAIJ2wRzaininY0tbKwPaHWuASbXtzsPiuc3u04bhbu+aAfiJXdYbh7YYY4mejExkbSeJDGhtz3m1/NR5vzxENpqeAHWSUyEfUiaR+9I37pQQ29twvRewOKirw6CUm7w3o5O3pIuoSfEAHzXnZd3ur26joXyQVRywyuD2yWJEcoGU5gNcrgG6jgWjtKCcBEFCO+jFukr2QNPVp49R/eS2c78IjHkpMxTeRh8ERf8qglNrtjhlZO9x5ABhOXxday8/YliLqieWeT05Xukd3ZjoB3AWHkEHc7k8X6OtkpyerPHmaP7yG7h72OkHuU22XlvCcTdTVEU8eronteBwuB6TT3FpI816Aw3ePh80Qk+VQRXFzHNK2GRp5gtcRcjtbcIDeLjfyXDZ3g2e5vQx9ueXq3Hg3MfJecHM6pHcu93p7csrpI4aYl0EJLi+xaJJSMt2g65WtuATxzO7lw5CD1RQ1zZomSs1bKxsjfB4Dv528lxe9TYmWvjhfTWdJAZPmy4Mzsky3yk6BwLBxIBuVw+73egaFgp6pr304JyPb1nw3NyMv0mXubcRrxvpKdJvBw+Rt21lKL8pJW07vNsuUoIVp92eJPdlFK9v1nvjY0eZdqPC6mPYDYwYdTljnB8sjg+V40bcCzWtvrlaCdeZcSrWK70sOgaT8oZM7kyD58n2m9Qeblymz++sPq5Pljehp3hohygyGItJv0haLuzBwuQNMgAHNBKFd+ik/ZyfuFQpuK/t8v+Vd/EiXabXb1aOOmkbSzNnmexzWCMOLWl4Lcz3EAC17243touN3Gi2IS/5Z38SJBOC57bDYeDEWAS5mSMv0czQC5t+LSD6TL6207QQuhUVxb2DSYhVU9Y18kDZ5BHIwZnxC/olv02ce8d44BhxbiJc/Xq4sna2F5fbwJtfzUl7N7NQ0MAip2kC93vdYvkd6zz28rDQcli0m3+HyNzNraQDskmbA7zbLlPwWBi+9XD4Gm07Z3cmQDpifb9AfeQb3aDHI6OmkqJbZYxcC9i950Ywd7jYe88l5knqHSvfJIbvkc57z2ueS53xJW82x23mxKQGQCOJhJjhaSQDwzOP0n258uA79CECshNCASKaEE3blqqF2HmOMt6ZsshmbpmOY9R1uJblAAP1SF3VVRxytyysZI31XsbIPIEaLyzT52vDonPa8cHMcWOHmNV2WF7wcViFjOyQdk8bZT94Wd+JBLbtgMOJuaKl/9QA9w0W3ocNigblgjiib6sbGxjzsNfNRRHvarrdaOhJ7RHO34dKVhV+9DEngiN1HF3sgJPvlc8fBBMOK4tFTROlqHtjjbxc48T2NHFzu4arzrtltQ7EKx05BawAMhYeLY23tf6xJLj3lYOMV1RPJnq5ZZXci92YD7I4DyssQIBIhNCCkMVSEIBU5FUhAgE0IQKyWRVIQUhieVNCBBq7/AHIvAxGQE6upn2HbZ8ZPwBPkuBWThdZLDOyWncWSsN2uFjbkbg6EEXBB4oPUq8z7ZvDsSrCCCPlEov4OsfiCPJdjiG9OvfBkYKaN5FnSsY/N4sDnENPfr3WUbgdt7878b87oFkCAxVIQCEIQCEIQCEIQbLDyMmnG+v8AJX3zgcSAtOHW4KtsJP8AuUGwNc3t+BVxlQDwN1rfkh7lRlLTdBtXEEWK1dRFlNuXJZrZbi6sVmoCDFQhXqaMHUoLKFnuaDyCwXNsbIEhNjbmyzmtAGgCDAQr1RGBqFZQCFfghvqVkAAcggwELOcxp4gfkrTKcA66jkgxlk0B63kq5YgRwVmkOvkg2edamf0j4lZ2dY4huST28EGMhZ4AHIe5J8bTy/kgwUK5LFbwVtAIQhAIQhBdhj5lZBerAKT3oLxl70i66xUwUGSDZUTO0VOZUvKChZDDYKwFczILudWZuKMyTygcPFXs6sNKedBck1Cx1czK2UGSHKiWQ8lQ1ybkFIkPaVeZLdWMqqbogvFytQnVGZUsKDIzql8tlbzKglBc6c9yrbLdY6bSgyHG4WMVczKh3FAkIQgEIQgqzJEpIQCEIQO6LpIQCd0kIBF0IQO6SEIHdJCEAi6EIC6LoQgd0kIQO6SEIBCEIHdJCEAhCEH/2Q=="/>
          <p:cNvSpPr>
            <a:spLocks noChangeAspect="1" noChangeArrowheads="1"/>
          </p:cNvSpPr>
          <p:nvPr/>
        </p:nvSpPr>
        <p:spPr bwMode="auto">
          <a:xfrm>
            <a:off x="3359150" y="-28892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fontAlgn="base" hangingPunct="1">
              <a:spcBef>
                <a:spcPct val="0"/>
              </a:spcBef>
              <a:spcAft>
                <a:spcPct val="0"/>
              </a:spcAft>
            </a:pPr>
            <a:endParaRPr lang="da-DK" sz="3600" kern="1200">
              <a:solidFill>
                <a:srgbClr val="000000"/>
              </a:solidFill>
              <a:latin typeface="Arial" pitchFamily="34" charset="0"/>
              <a:ea typeface="+mn-ea"/>
              <a:cs typeface="+mn-cs"/>
            </a:endParaRPr>
          </a:p>
        </p:txBody>
      </p:sp>
      <p:sp>
        <p:nvSpPr>
          <p:cNvPr id="25" name="AutoShape 4" descr="data:image/jpeg;base64,/9j/4AAQSkZJRgABAQAAAQABAAD/2wCEAAkGBhQSEBUUEBQQFBUVFhQVFBQVEBQPFhUUFBcYFRQXFhUXHCYfGRkkGhQUHzMgIycpLCwsFR4xNTAsNSYrLCkBCQoKDgwOGg8PGjUfHiQ1LDUuLTUyLjU0Ly0pLCw0NTU0MCwsLC01LSwwKSkpKS8sLC8sLDUpNS8sLDU0KSowNf/AABEIAK4A5AMBIgACEQEDEQH/xAAcAAACAQUBAAAAAAAAAAAAAAAAAQcCAwQFBgj/xABHEAABAwIDBAYFCAcGBwAAAAABAAIDBBEFEiEGBzFBEyJRYXGBMlKCkaEUI0JicpKisTNDc7KzwfA0Y2R0g9EVFhckhJOU/8QAGQEBAAMBAQAAAAAAAAAAAAAAAAIDBAEF/8QAKREBAAIBAwMBCAMAAAAAAAAAAAECAwQRIRIxQVETMmFxobHB0YHh8f/aAAwDAQACEQMRAD8AiayLJoQKyLLY4ds9POM0bCGc5HkRRj23ae5bWHZ2jj/tddHfmyAdJ+Kx/JWRjtK6uC9udto+PH3cylddpFiODRcIp5SObmudf3kD4LKbtvhreFEf/ngP5uU4xR5tC2NPXzkhwOYIupFj25ww8aXL/wCHCfyWXFj+ES6FtO2/r03RfENUowVnteE40tJ7ZIRgiylX/k7DqkXhy+MM1/hcj4LTYlurcNaeYO+rI3KfvN0+CTprx25LaDLEbxz8nB2RZZ+J4HPTm08bmjk62Zp8HDRYKzzExxLHas1naY2KyLJoXESsiyaECsiyaECsiyaECsiyaECSBUxbod2UE1OKysYJc5PQxO1YGtJaXuH0iSDodNFImLbuaCojLH0sDLjR8UbYXtPIhzAPjdB5asiy2u1Gz7qGslpnnN0btHcMzHDMx3dcEaLVoFZFk0IFZCaEAr0NTk1a1ub1nAPt4NOn5q1ZFl3fZ2J27LlXVySm8r3v7MziQPAcB5KyIwqrIsubkzM8yVkWTsiyOFZIsVVkWQUNZY3aS08iCWkeYW9w3basgtaXpG+rKM/4vSHvWlsiylW017SnTJek71nZJOF7yIJhkqm9EToc3zkR8Ty8wqMZ2Bhmb0lI5sZOoAOaJ3hb0fLTuUcFqz8IxyeldeFxy843asPly8QtEZ4txkjd6FNbXJHTqK7x6+Vivw6SB5ZM0sd38CO0HmFjqR6PG6bEo+imblk9QnUH1o3c1x2P7OvpX2PWjJ6klrX7ndjlDJi2jqrzCvUaTor7THPVT19Pm1NkWTsiyoYCsiydkWQKyEyut2f2JzDpavqM4iO+Ukdrz9Ed3HwU6Um87Qvwae+e3TSHPYXgs1Q60LC7tdwa3xdw8lv8W2CdBSOlMmeRtiWtFmht+tYnUn3LPxPb6OFvRULGuy6B1ssbfADV3wC47EMUmqHZp5HP7BezR4NGgVtox0jbvLVkppsNZrv12+kJ83J7QxzYbHACBLT5mPZcXylxcx4HMEG1+0FSC+QAEuIAGpJNgAOJJXj6kqpIXiSF8kb28HscWOHmPyWwxLa2tqGdHUVVRIzmwvs0+IFr+azvOZ28bHWVmKTzQm8fVjY7k4RtDcw7ib2XN2TDUWQKyLJ2RZArITsmgaEIQCEIQCEIQCEIQCEIQCSaEFJGoIuCNQRoQe4rrsE2pbMz5PW2ObqtkOgd2B3Y7vXJpOZdWUyTSeGnT6m+C29eY8x4lsccwZ1NJlNyx2rHdo7D3ha9b/CsTFRH8lqTr+pkPEOHAE9v5jRaSendG9zHizmmx/rsXb1j3q9lmpxUiIy4vcn6T6fpbSJTW5wSnZG01M/otNom83v7hzt/XBQrXqnZTgwzmv0xx6z6R6tlg+Fx0kYqaz0uMbDqQeWnN/5LTY5tJLVGzrsivpGD8Xn6R+CxMRxF9RJnlP2W8mjsH+6sWVl8nHTXiPu0Z9VHT7HDxT6z8Z/SkNTTQqWAIQhAIQhAIQhAIQmgEJ2RZAkJ2RZAkJosgSE7IsgSE7IsgSE7IsgSE7Isgpc1bGqn6eISH9LHZsn1mfRf5HQ+KwLKqGTK6/EWIcO1p0IUqz4lfhydO9Le7Pf8T/H9eVVJT9I8NvYcXO9Vo1cfcrmI13SuFhaNgyxt7Gjn4lWicrS0fSOp+oNQPM6+QVsBd32jZ2b9GP2cee/4j8/4LITsiygzkhOyLIEhOyLIEhNCBITsiyBITshA0JpFBdpaV8sjY4mue95DWsaMznE8gFKmz24R72h1dMY7/qoQ1zh4yOu2/g0+K3u5TY5sNKKyRvz04OQkehDewAvwLrXJ7MoUlSShrS5xAABJJIAAGpJJ4BBHj9xNAW2DqsH1hMwn3FlvguI2v3LT0rHS0jzUxtF3My5ZWgcwBo/yse5dri+/ehieWwtnqLG2aNrWsPblc8i477WW22V3rUVfIIo3PilPoxytyF3PqOBLXHuvdBHO7/c+K2nbU1UskcclzGyMND3NBtmc54IAJBsLFarePu0dhgbLHI6WB7sl3AB7H2JAdbQggHUW1FrcL+imNDRYAAdgFh7lHu/bXCD+3g/eKDm9ktx7JqZktbNMx0jQ9scWRuRrhduZz2uubEaAC3BcZt9sM/DJ2sLukikBdFJbKTlIzNcPWF28ONx4Kedg8dFVhtPLzMbWv7pI+o/4tv5rn99eE9PhhkAu6ne2X2D1JPg6/kg8/kqTN3m6FtbAKmrkkZG+5ijjytc5oNsznOBsCQbAC/O6jelpHSyMiZ6Uj2Rt+08ho8rlercPhZBDHFH6MbGxt8GANH5IIa3h7oW0UDqmkkkfGy3SxyZXOa0m2drmgXAJFwRfndRmCvV+Ixsnhkik9GRjo3fZeC0/mvKlVSOikfFIOvG90bvtMJafK4KDoNg9in4nUGNrujjjaHSyZc1gTZrQObiQePqnssu22s3Hshpny0c0z3RtL3Ry5HZw0XdlLGtsbAmxBvwW63L4f0GHdKR1qiRz/wDTZ83H+Tz7RXRba7RCmw+ol5iNzWd8knzbPi6/kggHZXZGoxGUx0zW9UAve45WMBva57TY2A10PYpJw7cA2wNTVuvzbFEAB4OeTf7q0m5vbOCjE0FS9sXSObIyV2jCWtyljnfR5EE6alSFX718PiNnVTHnsia+f8TRl+KDV/8AQSit+nrr9ueC3u6L+a0uM7g3AE0dSHHkyZmW/wDqM0/Cugp99eHPdYyzM+tJTPa3zLbn4LrqfFWyMa+NzXscAWva4Oa4HgQRxQeYcVwqWmldDUMdHI3i13ZyIPBzT2jRZey+zklfVMp4SAXXc554MY30nEc/DmSFMO9bAm1VC+UN+dpgZGOtqWD9Kw91ut4t8VxG5KS2ISn/AAzv4kaDp67cHD0PzFTN0wHGRrDG49mVrQ5o77u81wOyu7mqrppGACJkL3RzSvBIa9ps5jQPTcO7Thc6hegvli1+J7QwUkRknfHFHc6+s913ENa3VzibnTvPeg5yi3F0LW/OyVUruZ6RsQv3Na3TzJWuxvcNEWk0dRIx3Js2WRh7szQHN9zllRb8KAusflTRe2d0HV8SA4kDyXYUuORysbJFJG9jxdrmvBBHd/VxbVB5uxvApqOYw1LCx41HNrm8nMdwc3vWAvQu22Bx4hTGIlnStu6B+YdWTkL+q70T4g8l56sRoQQRoQdCCOIPegEJoQCpl4HwVSpkGhQetsIphFTxRt4MjjYPBrQP5KP9++LvjoI4mEgTy5ZCOcbGl5b5uy+QK6fZnHBPRU8oN88MZP2g0NePJzXLS7xtnjX0eSO3SxuEsVzYOcAWuYTyzNcdeFwEHn0NRctIc0lrmkFrgbEEaggjgQdVdrKZ8LyyZro3tNnNe0sIPgVn7P7NTVsgZC05bjPKRaONp4lzu3saNTyQejNmsbdPRU8z/Skhje7l1iLONu8gnzXK76Js2FO/bQfvFb2kdHDEyKM9WNjWN+kcrAGgm2lza57yuT3r1QdhjwL/AKaDiLfSKDXbjses2opSeBE8fgbMlHv6M+05SXXsbNE+KT0JGOjd9l4LSfEXv5LztsdjPySvgmJs3Nkk7Ojk6jie4XDvZU9u6W9ibWuNAOIQRDuuwFxxU9IP7GJHP7pWkwt/E4nyuporMQEcb5HmzY2Pe4/VY0uPnYLS0GzgimqZW3zVL43vtpbJHlt5uMjvaC0O9Kp6DDnNv16hzYR25fTk8srLe0EHaQ4mx7Gva9pa9rXtN+LXtDm/AhQvvPwc/wDE7xC/ysRuYALXlJ6Fw+80feXdbq6oVGHMadXwOdC77I68f4XAeyexdDiOyjJp6WV1r00r5BpxDmFtvvtid7JQV0T2QRMhjDi2JjY2nhcMAbm8yCfNR5vjx3M2CmGlyZ5BfkLsiB8+kd91SsygC857YY0KqunmabsLi2Ls6KPqMI7iBm9pBjYTgc1VJ0dPG6R3E20a0cLvcdGjxXaUe5iUi81REw+qyN8tvaOUFSbsbsu2jo4owBnLWvldzdK4Auv4XyjuHerW2m1kOGwtfI10j5CWxRNIaXFoBcS4+i0Xbc2PpDTVBH8u5U26lUL/AF6cgfheV0uwmy1TRQywzSMczpA+IxucQA5pEgIIBbq1ht3krlTvvqM1xSUuXsMkpdb7VwPwrvNgNuG4m2X5kwvh6PMM4ka7pc9i02B/VO0I5hBm1dCTFIHFxBilabknR0bmn4FRTuaizVko/wAMf4kSnCtj+ak/ZyfuFQtuLH/fy/5V38SJBK3/AAxQjvIxIzYhIy/zdOeiY3lcW6R1u0uv90di9E5F5z3h4a6DFKlrho+QysPayXrXHmXDyQc5lXe7n8SIqX0jjdkjHSMB+jJHYut9pl7jnlb2Lg13e5nDXSYkZQOpDE8uP1pRkYPH0j7JQS6MOUC7fUQixSqaNAZM45fpWh5/E5y9I5V513l1Ifi9URwa9rPuMaD8bjyQc0hCEDsiyaEHb7ttvBSXpqk2he4ujeTpE8+kHdjHaa8jrwJtLHyp5sWhtiLg3zXHIg8CO9efMMwOeqcW00MspaLuDGl2UcrngPMrMpsar8NcYmyT09v1MrLs15iOQFvmAgnWSldJbPldbgHMa8DwDgbKziUkVPCZah7Y4mczoATyY0cXHsAuVEzt7mIltg6mafWFMy/uN2/BaiNtbi1S2N0ktRIeGY9SJvNxA6rGgcbAIJ2wRzaininY0tbKwPaHWuASbXtzsPiuc3u04bhbu+aAfiJXdYbh7YYY4mejExkbSeJDGhtz3m1/NR5vzxENpqeAHWSUyEfUiaR+9I37pQQ29twvRewOKirw6CUm7w3o5O3pIuoSfEAHzXnZd3ur26joXyQVRywyuD2yWJEcoGU5gNcrgG6jgWjtKCcBEFCO+jFukr2QNPVp49R/eS2c78IjHkpMxTeRh8ERf8qglNrtjhlZO9x5ABhOXxday8/YliLqieWeT05Xukd3ZjoB3AWHkEHc7k8X6OtkpyerPHmaP7yG7h72OkHuU22XlvCcTdTVEU8eronteBwuB6TT3FpI816Aw3ePh80Qk+VQRXFzHNK2GRp5gtcRcjtbcIDeLjfyXDZ3g2e5vQx9ueXq3Hg3MfJecHM6pHcu93p7csrpI4aYl0EJLi+xaJJSMt2g65WtuATxzO7lw5CD1RQ1zZomSs1bKxsjfB4Dv528lxe9TYmWvjhfTWdJAZPmy4Mzsky3yk6BwLBxIBuVw+73egaFgp6pr304JyPb1nw3NyMv0mXubcRrxvpKdJvBw+Rt21lKL8pJW07vNsuUoIVp92eJPdlFK9v1nvjY0eZdqPC6mPYDYwYdTljnB8sjg+V40bcCzWtvrlaCdeZcSrWK70sOgaT8oZM7kyD58n2m9Qeblymz++sPq5Pljehp3hohygyGItJv0haLuzBwuQNMgAHNBKFd+ik/ZyfuFQpuK/t8v+Vd/EiXabXb1aOOmkbSzNnmexzWCMOLWl4Lcz3EAC17243touN3Gi2IS/5Z38SJBOC57bDYeDEWAS5mSMv0czQC5t+LSD6TL6207QQuhUVxb2DSYhVU9Y18kDZ5BHIwZnxC/olv02ce8d44BhxbiJc/Xq4sna2F5fbwJtfzUl7N7NQ0MAip2kC93vdYvkd6zz28rDQcli0m3+HyNzNraQDskmbA7zbLlPwWBi+9XD4Gm07Z3cmQDpifb9AfeQb3aDHI6OmkqJbZYxcC9i950Ywd7jYe88l5knqHSvfJIbvkc57z2ueS53xJW82x23mxKQGQCOJhJjhaSQDwzOP0n258uA79CECshNCASKaEE3blqqF2HmOMt6ZsshmbpmOY9R1uJblAAP1SF3VVRxytyysZI31XsbIPIEaLyzT52vDonPa8cHMcWOHmNV2WF7wcViFjOyQdk8bZT94Wd+JBLbtgMOJuaKl/9QA9w0W3ocNigblgjiib6sbGxjzsNfNRRHvarrdaOhJ7RHO34dKVhV+9DEngiN1HF3sgJPvlc8fBBMOK4tFTROlqHtjjbxc48T2NHFzu4arzrtltQ7EKx05BawAMhYeLY23tf6xJLj3lYOMV1RPJnq5ZZXci92YD7I4DyssQIBIhNCCkMVSEIBU5FUhAgE0IQKyWRVIQUhieVNCBBq7/AHIvAxGQE6upn2HbZ8ZPwBPkuBWThdZLDOyWncWSsN2uFjbkbg6EEXBB4oPUq8z7ZvDsSrCCCPlEov4OsfiCPJdjiG9OvfBkYKaN5FnSsY/N4sDnENPfr3WUbgdt7878b87oFkCAxVIQCEIQCEIQCEIQbLDyMmnG+v8AJX3zgcSAtOHW4KtsJP8AuUGwNc3t+BVxlQDwN1rfkh7lRlLTdBtXEEWK1dRFlNuXJZrZbi6sVmoCDFQhXqaMHUoLKFnuaDyCwXNsbIEhNjbmyzmtAGgCDAQr1RGBqFZQCFfghvqVkAAcggwELOcxp4gfkrTKcA66jkgxlk0B63kq5YgRwVmkOvkg2edamf0j4lZ2dY4huST28EGMhZ4AHIe5J8bTy/kgwUK5LFbwVtAIQhAIQhBdhj5lZBerAKT3oLxl70i66xUwUGSDZUTO0VOZUvKChZDDYKwFczILudWZuKMyTygcPFXs6sNKedBck1Cx1czK2UGSHKiWQ8lQ1ybkFIkPaVeZLdWMqqbogvFytQnVGZUsKDIzql8tlbzKglBc6c9yrbLdY6bSgyHG4WMVczKh3FAkIQgEIQgqzJEpIQCEIQO6LpIQCd0kIBF0IQO6SEIHdJCEAi6EIC6LoQgd0kIQO6SEIBCEIHdJCEAhCEH/2Q=="/>
          <p:cNvSpPr>
            <a:spLocks noChangeAspect="1" noChangeArrowheads="1"/>
          </p:cNvSpPr>
          <p:nvPr/>
        </p:nvSpPr>
        <p:spPr bwMode="auto">
          <a:xfrm>
            <a:off x="3663950" y="1587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fontAlgn="base" hangingPunct="1">
              <a:spcBef>
                <a:spcPct val="0"/>
              </a:spcBef>
              <a:spcAft>
                <a:spcPct val="0"/>
              </a:spcAft>
            </a:pPr>
            <a:endParaRPr lang="da-DK" sz="3600" kern="1200">
              <a:solidFill>
                <a:srgbClr val="000000"/>
              </a:solidFill>
              <a:latin typeface="Arial" pitchFamily="34" charset="0"/>
              <a:ea typeface="+mn-ea"/>
              <a:cs typeface="+mn-cs"/>
            </a:endParaRPr>
          </a:p>
        </p:txBody>
      </p:sp>
      <p:pic>
        <p:nvPicPr>
          <p:cNvPr id="4506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82835" y="11178479"/>
            <a:ext cx="1319746" cy="100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7" descr="https://encrypted-tbn3.gstatic.com/images?q=tbn:ANd9GcR5IA1BQf54eZwhF6epHD7QDRuxw9A486PNWJrQVJ-hJ1lSZB6j"/>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0408" y="9814711"/>
            <a:ext cx="2186452" cy="1066066"/>
          </a:xfrm>
          <a:prstGeom prst="rect">
            <a:avLst/>
          </a:prstGeom>
          <a:noFill/>
          <a:extLst>
            <a:ext uri="{909E8E84-426E-40DD-AFC4-6F175D3DCCD1}">
              <a14:hiddenFill xmlns:a14="http://schemas.microsoft.com/office/drawing/2010/main">
                <a:solidFill>
                  <a:srgbClr val="FFFFFF"/>
                </a:solidFill>
              </a14:hiddenFill>
            </a:ext>
          </a:extLst>
        </p:spPr>
      </p:pic>
      <p:sp>
        <p:nvSpPr>
          <p:cNvPr id="26" name="AutoShape 9" descr="data:image/jpeg;base64,/9j/4AAQSkZJRgABAQAAAQABAAD/2wCEAAkGBg8NDQ8NDRANDA0NDQwPDAwMDQ4NDQ0NFBAVFBQQEhIXGyYeFxkjGRISHy8gIycpLCwsFR4xNTAqNSYrLCkBCQoKDgwOFw8PFywdHBwpLCktKSwpKSksLCwtKSkpKSkpLCkpNSkpKikpKSkpNSkpKSkpLCk1LCwsLSwpLCwpKf/AABEIAMEBBQMBIgACEQEDEQH/xAAbAAACAwEBAQAAAAAAAAAAAAAAAwECBAYFB//EADAQAAIBAgIKAQQCAgMAAAAAAAABAgMRBBIFBhMhMUFRYXGBIjKRodFSsWLBI0KS/8QAGwEBAQACAwEAAAAAAAAAAAAAAAECAwQFBgf/xAArEQEAAgIBAwIEBgMAAAAAAAAAAQIDEQQFEjEhURMiQcEyQnGBkbEGFNH/2gAMAwEAAhEDEQA/APhpNiC4FbBYsAFbBYsAFbBYvYmxFLsFhuUnKNmibBYa4lcoFLBYvlJylQuwWG5CdmTa6JsFh2QMg2aJsFhuQjIDRdgsMyhlKF2CxfKRYIrYLFrBYCtiCwAVJsSAEWCxYiQFQAAAuigwCAJAioJAkCUiUiEXRFSkTYEiUiKjKGQukWUShezBUx6RZRJs0SqRdUR6gMVIbXTJsSdgbVQLqgTa6ec6BXYHp7Ah4cbO15bolXTPQlRFSpF2x0xOmVcDY6ZR0y7RlcSrQ+UBbiVCyCzRFgioFrEFARIkiQFQAAAYhY0CAJIIoJQEpASkXiiEi8URUpEpFookioSGRiVQ+lC4VEaY2FFmvD4Jy5HuaP1enO1ot+jVfLWkessorM+Hh0cK3yNUcA3yO3wepckrztBf5bvwb1q9Qh9U7+EdbfqeKJ1E7cunEyW8Q+fx0c+hdaPfQ716Owy5y/8AK/YuejqD4St5i/8ARhHU6S3f6GWPyuFeCtyFVMOdtX0DdXhaS/x3nj4vRTV9xy8fKpfxLjXxWr6TDmKlAy1KR7dfC2PNrQ3nKrbbjy86USjgapwF5TPbBllAVKBsdMXKBdsWNwKuJonAU4mW0KaKtDWijRRSxEixWRRUAAAGoUPSIsIAmwWAgtFBYvFASkWsCRNiMkpl0iiQ2MSKtTpXPY0box1GrLiJ0dgnOSPpuqugIwiqtRcPpT5s4HM5dcFNt+HDOS2oK0FqZaKnV+Ke9K29+jqaWGhRVqcVHv8A9vuNc+bM+IrdDx2bk5M9vmn0d/h41a+hWIq9WeXV3sbWqXM2ctK6dvixahEoi3EdBkuJtizdrREU1wbQza5vjVSkv5L6l+xiiRKmZRb2aMuOmSNWh5ek9CprND5RfNHK47AuL4H0Wk7Lk0+MXwZ5WnNEJxzwV4v8PozteHzp32XeZ5nD+H618PnlSkIlRPaxODs2YatOx3kW26iWFxM80bJxM1SJnEsWeSFSiPkKkjOEIkUkMkhbRkKMrMuykyigABQGiPAzmqK3LwiSsCwOJZItYilpFolrAFSiStyQq8TXhaN2jNTie5obC5pJGu9u2NrEbddqboFVJKUl8Iq8n26HeprglZLckuSPP0ThlQw0IpWlP5PxyNLlZHiObnnNln2h6Th4Oym/rKmJxSju5mOpiymKqXZmlI11pGndY8UaFSdyiRJeEbmTk+IREbFERgWsYsJlMS7KEpmUQ1zG1W3c1UIZk4S4SX2fURThdm6jCxjedeHFz1ia6lxumsBkk1Y5vFUbH0fWHCZo5178nA6Qp2bPTcLP8XHEvH8jH8O8w8WqjJUNlfiZpo7OHGZpIVIdUQiRshC5CpDZMVIyhFGUmXZSZRQAAoDVHgvBlNUeC8IkrC6JKosRQyCSAoLJEAgjVQW87HVTC5qkV1aOQwy3n0DUmH/LDyjg823bimW/DG7Q7ya+duUUkvQmu7DW/wC2Iq7zw8PX448QxzjcXKkaXTJcNxt7nMi+mDZ7xsUMlSuXjAy2zm5LViI79w6dFsmnTSG4Y90aQqLHU8PYvFDoxuY90tFryUopBKp0LVIiFBjyxiIk+S2lOUX0uvJwOmaFpM7/AAi+X3/o4nWXdOXlnadLtq81dF1THETEuRxMTHNm3EMwVWemq6IioxEhsmKZthC5FGXkUsZCjFzHNCqnD2ULAAKgNUeC8IymqPBeERYWRJAIgsBAABKZDIQG3DS3n0LUmX/JD0fOKEt53Gp2My1I+UcDnVmcUuRgnV4fQtpvfkh7yk/ql5/AjFaRp0I5qklBcr8W+iXM8XFLWmK1jcy9Z8Wta90zqGoNxy+K1zje1KDl/lN2/C/ZnjrZUb3qmvUv2dtj6HzLxvt1+sw6vJ13iUnXdM/pEuxyrkQoI8DB60J/XH3B3/DPZw2NhVV4NSXO3FeVyOJyeByeL65aaj38x/MOXxep8fkzrHfc+3if4lpURNRWGt7jPVZwodjT1lMJ7x7qo82VRonbXN3ZtunFt6G2BO5hpzdzVCRjeNMLU7WihNX+5wmstS85eWdpOeSFSb5RsvLPnOnMVmkztelU3abPP9UtG4h4eInvMdWQ6tMyTkeniHRFTYu5dlLGxiqyLFmVKKsVV4exrFVeHsoUAAVAa48F4RkNceC8IkiSSCSAAAAAAALwZ7mhsbkmn3R4MTRQq2ZhevdGmVZ1L61pHWGnSwsMQ/lKUVCME986iXD9s4HGaTqYio6lWWaT4LhGK/ilyRgr46VTKm24wVorkr8X/X2QU5jp/Bpxom35p+vtHs08zk3zarv5YbaczRGoYoSHRkdtEuqtDdSq9z0cHpGdOSlF2fXquj6nhxmaIT7iYi0TW0biWr1rMWj0mPq+jaN0lGvDMtzW6Uej/Q+utxxOg9JOlVjd/GTUZeG9z9Ox2N2z5/1XgRxM/wAv4besf8/b+n0PovOnlYt3/FX0n7T+/wDZLjchUDRGncaqB1nfp6CcmiaVI0RhvsMhSNFGCV5y3QgryZpm25cbJliNzLxda8UqNCNNfVJOUv6X+z5hj692zpNbtMbatJ8r2S6LkcdiKl2ew6dx/hYo35eQ5WX4l5kmpMRItKRRs7OHFUZVlmUbMmIZSRNyrKIF1eHsYLq8PZQoAAqA1x4LwjIaovcvCJIsSQBBIAAAAAAIvFlCQHQkaKczFFjoTORWzj2q3wqD4TPPhUHRqG6LONajapjo1DBGoOjVM4lpmrfTrbz6RgamaEX/ACjF/dXPlcJ70lxb/J9Q0bNRhGP8YxX2VjzX+RammP39fs9F/j8TW2Sfp6fdvjTNVOl1KUlcjEY+nRXzkr9Ezxvba06iHp75ojzJyhze5Li2c3rPrElB0abtHm+cmZdN61Zk4wdo9jiNIaRc2953fA6dO4vkdPyuX3R21Ix+JzNs8ypIZVq3M0pHpqxp1Myhsq2Q2VcjPTHaWxTZMpFTKEFyCAKgKVeHsuUq8PYCgACgNEXuRnHR4EDEyxRFkQSSQAEgRcLgSBBIBctGRUi5lEpMHxmMjUMqZZSM4s1zRsjUGKoYVULKqZxdrnG97Qjjt4yqfRD5NdZcl9/6O0p6z0oL4xTfWTufMqeKa4DVjX1Os5fHjk37rfRz+Pltgr21+rvsXrlNqyeVdFuPCxmn5S5s514ti3WMMfEx4/EMrZrW8y9CvjnLmY51riHUKORyorpq2vKYtsLlJMy0m0tlGyHIq2ZaRLIIuBUAAAAUq8PZcpV4ewFAAFAaI8DOPiEWJIJIqQIJIJAgAJAgAJAgAJAgAJuFyAAtcMxUAL5wzi7hcBjmRmKXC4VdyKtlXIi40JIC5FyoAALgBJAABWpw9lilTh7ClgAFQD0IL7QqHAK2obbsRTgFbbsG27E0GgK23YNt2AbcLitt2DbdgHXIuK23YNt2AaArbdg23YBoCdt2J23YBoCtt2I23YBpFxe27BtewF7hmF7QjOAzMFxeYjMUMuFxeYMwDLhcXmDMA1MkVnDaMgaUqcCu0YOVyioAAAAAAAAAAAAAAAAAAAAAAAAAAAAAAAAAAAAAAAAAAAAAAAAAAAAAAAAAAAf/2Q=="/>
          <p:cNvSpPr>
            <a:spLocks noChangeAspect="1" noChangeArrowheads="1"/>
          </p:cNvSpPr>
          <p:nvPr/>
        </p:nvSpPr>
        <p:spPr bwMode="auto">
          <a:xfrm>
            <a:off x="3968750" y="32067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fontAlgn="base" hangingPunct="1">
              <a:spcBef>
                <a:spcPct val="0"/>
              </a:spcBef>
              <a:spcAft>
                <a:spcPct val="0"/>
              </a:spcAft>
            </a:pPr>
            <a:endParaRPr lang="da-DK" sz="3600" kern="1200">
              <a:solidFill>
                <a:srgbClr val="000000"/>
              </a:solidFill>
              <a:latin typeface="Arial" pitchFamily="34" charset="0"/>
              <a:ea typeface="+mn-ea"/>
              <a:cs typeface="+mn-cs"/>
            </a:endParaRPr>
          </a:p>
        </p:txBody>
      </p:sp>
      <p:pic>
        <p:nvPicPr>
          <p:cNvPr id="45068" name="Picture 12" descr="https://encrypted-tbn1.gstatic.com/images?q=tbn:ANd9GcQ4mmxBL_8YAua8GbTe9VSRNGyH_24oM4S9sExfDW97MmU_Zt3ZC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40032" y="9733733"/>
            <a:ext cx="2110796" cy="117842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850861" y="8332912"/>
            <a:ext cx="8920138" cy="1760776"/>
            <a:chOff x="827584" y="4166456"/>
            <a:chExt cx="4460069" cy="880388"/>
          </a:xfrm>
        </p:grpSpPr>
        <p:sp>
          <p:nvSpPr>
            <p:cNvPr id="30" name="Right Brace 29"/>
            <p:cNvSpPr/>
            <p:nvPr/>
          </p:nvSpPr>
          <p:spPr>
            <a:xfrm rot="16200000">
              <a:off x="2768792" y="2527983"/>
              <a:ext cx="577653" cy="446006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fontAlgn="base" hangingPunct="1">
                <a:spcBef>
                  <a:spcPct val="0"/>
                </a:spcBef>
                <a:spcAft>
                  <a:spcPct val="0"/>
                </a:spcAft>
              </a:pPr>
              <a:endParaRPr lang="da-DK" sz="3600" kern="1200">
                <a:solidFill>
                  <a:srgbClr val="000000"/>
                </a:solidFill>
              </a:endParaRPr>
            </a:p>
          </p:txBody>
        </p:sp>
        <p:sp>
          <p:nvSpPr>
            <p:cNvPr id="31" name="Oval 30"/>
            <p:cNvSpPr/>
            <p:nvPr/>
          </p:nvSpPr>
          <p:spPr>
            <a:xfrm>
              <a:off x="1075922" y="4166456"/>
              <a:ext cx="3917730" cy="340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r>
                <a:rPr lang="da-DK" sz="3200" kern="1200">
                  <a:solidFill>
                    <a:srgbClr val="FFFFFF"/>
                  </a:solidFill>
                </a:rPr>
                <a:t>7 billion research assistants</a:t>
              </a:r>
              <a:endParaRPr lang="da-DK" sz="3200" kern="1200" dirty="0">
                <a:solidFill>
                  <a:srgbClr val="FFFFFF"/>
                </a:solidFill>
              </a:endParaRPr>
            </a:p>
          </p:txBody>
        </p:sp>
      </p:grpSp>
      <p:grpSp>
        <p:nvGrpSpPr>
          <p:cNvPr id="6" name="Group 5"/>
          <p:cNvGrpSpPr/>
          <p:nvPr/>
        </p:nvGrpSpPr>
        <p:grpSpPr>
          <a:xfrm>
            <a:off x="13475264" y="2424509"/>
            <a:ext cx="6493600" cy="1613122"/>
            <a:chOff x="5897200" y="1916832"/>
            <a:chExt cx="3246800" cy="806561"/>
          </a:xfrm>
        </p:grpSpPr>
        <p:cxnSp>
          <p:nvCxnSpPr>
            <p:cNvPr id="45057" name="Straight Arrow Connector 45056"/>
            <p:cNvCxnSpPr/>
            <p:nvPr/>
          </p:nvCxnSpPr>
          <p:spPr>
            <a:xfrm flipH="1">
              <a:off x="5897200" y="2348880"/>
              <a:ext cx="547008" cy="37451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5058" name="Oval 45057"/>
            <p:cNvSpPr/>
            <p:nvPr/>
          </p:nvSpPr>
          <p:spPr>
            <a:xfrm>
              <a:off x="6300192" y="1916832"/>
              <a:ext cx="2843808" cy="619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r>
                <a:rPr lang="da-DK" sz="3200" kern="1200">
                  <a:solidFill>
                    <a:srgbClr val="FFFFFF"/>
                  </a:solidFill>
                </a:rPr>
                <a:t>7 billion research leaders</a:t>
              </a:r>
              <a:endParaRPr lang="da-DK" sz="3200" kern="1200" dirty="0">
                <a:solidFill>
                  <a:srgbClr val="FFFFFF"/>
                </a:solidFill>
              </a:endParaRPr>
            </a:p>
          </p:txBody>
        </p:sp>
      </p:grpSp>
      <p:grpSp>
        <p:nvGrpSpPr>
          <p:cNvPr id="17" name="Group 16"/>
          <p:cNvGrpSpPr/>
          <p:nvPr/>
        </p:nvGrpSpPr>
        <p:grpSpPr>
          <a:xfrm>
            <a:off x="15469916" y="12688144"/>
            <a:ext cx="1261884" cy="889018"/>
            <a:chOff x="4637112" y="6344072"/>
            <a:chExt cx="630942" cy="444509"/>
          </a:xfrm>
        </p:grpSpPr>
        <p:sp>
          <p:nvSpPr>
            <p:cNvPr id="7" name="TextBox 6"/>
            <p:cNvSpPr txBox="1"/>
            <p:nvPr/>
          </p:nvSpPr>
          <p:spPr>
            <a:xfrm>
              <a:off x="4637112" y="6465415"/>
              <a:ext cx="630942" cy="32316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fontAlgn="base" hangingPunct="1">
                <a:spcBef>
                  <a:spcPct val="0"/>
                </a:spcBef>
                <a:spcAft>
                  <a:spcPct val="0"/>
                </a:spcAft>
              </a:pPr>
              <a:r>
                <a:rPr lang="da-DK" sz="3600" kern="1200">
                  <a:solidFill>
                    <a:srgbClr val="000000"/>
                  </a:solidFill>
                </a:rPr>
                <a:t>Skills</a:t>
              </a:r>
            </a:p>
          </p:txBody>
        </p:sp>
        <p:cxnSp>
          <p:nvCxnSpPr>
            <p:cNvPr id="16" name="Straight Connector 15"/>
            <p:cNvCxnSpPr>
              <a:endCxn id="7" idx="0"/>
            </p:cNvCxnSpPr>
            <p:nvPr/>
          </p:nvCxnSpPr>
          <p:spPr>
            <a:xfrm flipH="1">
              <a:off x="4952583" y="6344072"/>
              <a:ext cx="41071" cy="121343"/>
            </a:xfrm>
            <a:prstGeom prst="line">
              <a:avLst/>
            </a:prstGeom>
          </p:spPr>
          <p:style>
            <a:lnRef idx="3">
              <a:schemeClr val="dk1"/>
            </a:lnRef>
            <a:fillRef idx="0">
              <a:schemeClr val="dk1"/>
            </a:fillRef>
            <a:effectRef idx="2">
              <a:schemeClr val="dk1"/>
            </a:effectRef>
            <a:fontRef idx="minor">
              <a:schemeClr val="tx1"/>
            </a:fontRef>
          </p:style>
        </p:cxnSp>
      </p:grpSp>
      <p:grpSp>
        <p:nvGrpSpPr>
          <p:cNvPr id="35" name="Group 34"/>
          <p:cNvGrpSpPr/>
          <p:nvPr/>
        </p:nvGrpSpPr>
        <p:grpSpPr>
          <a:xfrm>
            <a:off x="7850860" y="12697764"/>
            <a:ext cx="1193468" cy="879398"/>
            <a:chOff x="4637112" y="6348882"/>
            <a:chExt cx="596734" cy="439699"/>
          </a:xfrm>
        </p:grpSpPr>
        <p:sp>
          <p:nvSpPr>
            <p:cNvPr id="36" name="TextBox 35"/>
            <p:cNvSpPr txBox="1"/>
            <p:nvPr/>
          </p:nvSpPr>
          <p:spPr>
            <a:xfrm>
              <a:off x="4637112" y="6465415"/>
              <a:ext cx="596734" cy="32316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fontAlgn="base" hangingPunct="1">
                <a:spcBef>
                  <a:spcPct val="0"/>
                </a:spcBef>
                <a:spcAft>
                  <a:spcPct val="0"/>
                </a:spcAft>
              </a:pPr>
              <a:r>
                <a:rPr lang="da-DK" sz="3600" kern="1200">
                  <a:solidFill>
                    <a:srgbClr val="000000"/>
                  </a:solidFill>
                </a:rPr>
                <a:t>Time</a:t>
              </a:r>
            </a:p>
          </p:txBody>
        </p:sp>
        <p:cxnSp>
          <p:nvCxnSpPr>
            <p:cNvPr id="37" name="Straight Connector 36"/>
            <p:cNvCxnSpPr>
              <a:endCxn id="36" idx="0"/>
            </p:cNvCxnSpPr>
            <p:nvPr/>
          </p:nvCxnSpPr>
          <p:spPr>
            <a:xfrm>
              <a:off x="4885453" y="6348882"/>
              <a:ext cx="50026" cy="116533"/>
            </a:xfrm>
            <a:prstGeom prst="line">
              <a:avLst/>
            </a:prstGeom>
          </p:spPr>
          <p:style>
            <a:lnRef idx="3">
              <a:schemeClr val="dk1"/>
            </a:lnRef>
            <a:fillRef idx="0">
              <a:schemeClr val="dk1"/>
            </a:fillRef>
            <a:effectRef idx="2">
              <a:schemeClr val="dk1"/>
            </a:effectRef>
            <a:fontRef idx="minor">
              <a:schemeClr val="tx1"/>
            </a:fontRef>
          </p:style>
        </p:cxnSp>
      </p:grpSp>
      <p:grpSp>
        <p:nvGrpSpPr>
          <p:cNvPr id="45059" name="Group 45058"/>
          <p:cNvGrpSpPr/>
          <p:nvPr/>
        </p:nvGrpSpPr>
        <p:grpSpPr>
          <a:xfrm>
            <a:off x="6383108" y="10322942"/>
            <a:ext cx="1198304" cy="3426816"/>
            <a:chOff x="93708" y="5173871"/>
            <a:chExt cx="599152" cy="1701008"/>
          </a:xfrm>
        </p:grpSpPr>
        <p:sp>
          <p:nvSpPr>
            <p:cNvPr id="40" name="TextBox 39"/>
            <p:cNvSpPr txBox="1"/>
            <p:nvPr/>
          </p:nvSpPr>
          <p:spPr>
            <a:xfrm rot="16200000">
              <a:off x="-518269" y="5785848"/>
              <a:ext cx="1701008" cy="4770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fontAlgn="base" hangingPunct="1">
                <a:spcBef>
                  <a:spcPct val="0"/>
                </a:spcBef>
                <a:spcAft>
                  <a:spcPct val="0"/>
                </a:spcAft>
              </a:pPr>
              <a:r>
                <a:rPr lang="da-DK" sz="2800" b="1" u="sng" kern="1200">
                  <a:solidFill>
                    <a:srgbClr val="000000"/>
                  </a:solidFill>
                </a:rPr>
                <a:t>Researcher </a:t>
              </a:r>
              <a:r>
                <a:rPr lang="da-DK" sz="2800" kern="1200">
                  <a:solidFill>
                    <a:srgbClr val="000000"/>
                  </a:solidFill>
                </a:rPr>
                <a:t>derfined task</a:t>
              </a:r>
            </a:p>
          </p:txBody>
        </p:sp>
        <p:cxnSp>
          <p:nvCxnSpPr>
            <p:cNvPr id="41" name="Straight Connector 40"/>
            <p:cNvCxnSpPr/>
            <p:nvPr/>
          </p:nvCxnSpPr>
          <p:spPr>
            <a:xfrm>
              <a:off x="588963" y="5857834"/>
              <a:ext cx="103897" cy="0"/>
            </a:xfrm>
            <a:prstGeom prst="line">
              <a:avLst/>
            </a:prstGeom>
          </p:spPr>
          <p:style>
            <a:lnRef idx="3">
              <a:schemeClr val="dk1"/>
            </a:lnRef>
            <a:fillRef idx="0">
              <a:schemeClr val="dk1"/>
            </a:fillRef>
            <a:effectRef idx="2">
              <a:schemeClr val="dk1"/>
            </a:effectRef>
            <a:fontRef idx="minor">
              <a:schemeClr val="tx1"/>
            </a:fontRef>
          </p:style>
        </p:cxnSp>
      </p:grpSp>
      <p:grpSp>
        <p:nvGrpSpPr>
          <p:cNvPr id="45060" name="Group 45059"/>
          <p:cNvGrpSpPr/>
          <p:nvPr/>
        </p:nvGrpSpPr>
        <p:grpSpPr>
          <a:xfrm>
            <a:off x="6598549" y="1937985"/>
            <a:ext cx="982860" cy="3134290"/>
            <a:chOff x="201428" y="968992"/>
            <a:chExt cx="491430" cy="1567145"/>
          </a:xfrm>
        </p:grpSpPr>
        <p:sp>
          <p:nvSpPr>
            <p:cNvPr id="47" name="TextBox 46"/>
            <p:cNvSpPr txBox="1"/>
            <p:nvPr/>
          </p:nvSpPr>
          <p:spPr>
            <a:xfrm rot="16200000">
              <a:off x="-451340" y="1621760"/>
              <a:ext cx="1567145"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fontAlgn="base" hangingPunct="1">
                <a:spcBef>
                  <a:spcPct val="0"/>
                </a:spcBef>
                <a:spcAft>
                  <a:spcPct val="0"/>
                </a:spcAft>
              </a:pPr>
              <a:r>
                <a:rPr lang="da-DK" sz="2800" b="1" u="sng" kern="1200">
                  <a:solidFill>
                    <a:srgbClr val="000000"/>
                  </a:solidFill>
                </a:rPr>
                <a:t>User </a:t>
              </a:r>
              <a:r>
                <a:rPr lang="da-DK" sz="2800" kern="1200">
                  <a:solidFill>
                    <a:srgbClr val="000000"/>
                  </a:solidFill>
                </a:rPr>
                <a:t>derfined task</a:t>
              </a:r>
            </a:p>
          </p:txBody>
        </p:sp>
        <p:cxnSp>
          <p:nvCxnSpPr>
            <p:cNvPr id="48" name="Straight Connector 47"/>
            <p:cNvCxnSpPr/>
            <p:nvPr/>
          </p:nvCxnSpPr>
          <p:spPr>
            <a:xfrm>
              <a:off x="588961" y="2276872"/>
              <a:ext cx="103897" cy="0"/>
            </a:xfrm>
            <a:prstGeom prst="line">
              <a:avLst/>
            </a:prstGeom>
          </p:spPr>
          <p:style>
            <a:lnRef idx="3">
              <a:schemeClr val="dk1"/>
            </a:lnRef>
            <a:fillRef idx="0">
              <a:schemeClr val="dk1"/>
            </a:fillRef>
            <a:effectRef idx="2">
              <a:schemeClr val="dk1"/>
            </a:effectRef>
            <a:fontRef idx="minor">
              <a:schemeClr val="tx1"/>
            </a:fontRef>
          </p:style>
        </p:cxnSp>
      </p:grpSp>
      <p:pic>
        <p:nvPicPr>
          <p:cNvPr id="44" name="Picture 43"/>
          <p:cNvPicPr>
            <a:picLocks noChangeAspect="1"/>
          </p:cNvPicPr>
          <p:nvPr/>
        </p:nvPicPr>
        <p:blipFill rotWithShape="1">
          <a:blip r:embed="rId9">
            <a:extLst>
              <a:ext uri="{28A0092B-C50C-407E-A947-70E740481C1C}">
                <a14:useLocalDpi xmlns:a14="http://schemas.microsoft.com/office/drawing/2010/main" val="0"/>
              </a:ext>
            </a:extLst>
          </a:blip>
          <a:srcRect l="27320" t="16647" r="27319" b="16647"/>
          <a:stretch/>
        </p:blipFill>
        <p:spPr>
          <a:xfrm>
            <a:off x="15256105" y="10109299"/>
            <a:ext cx="1660362" cy="1660362"/>
          </a:xfrm>
          <a:prstGeom prst="rect">
            <a:avLst/>
          </a:prstGeom>
        </p:spPr>
      </p:pic>
      <p:pic>
        <p:nvPicPr>
          <p:cNvPr id="45" name="Picture 44"/>
          <p:cNvPicPr>
            <a:picLocks noChangeAspect="1"/>
          </p:cNvPicPr>
          <p:nvPr/>
        </p:nvPicPr>
        <p:blipFill rotWithShape="1">
          <a:blip r:embed="rId9">
            <a:extLst>
              <a:ext uri="{28A0092B-C50C-407E-A947-70E740481C1C}">
                <a14:useLocalDpi xmlns:a14="http://schemas.microsoft.com/office/drawing/2010/main" val="0"/>
              </a:ext>
            </a:extLst>
          </a:blip>
          <a:srcRect l="27320" t="16647" r="27319" b="16647"/>
          <a:stretch/>
        </p:blipFill>
        <p:spPr>
          <a:xfrm>
            <a:off x="13931354" y="5577964"/>
            <a:ext cx="1866356" cy="1866356"/>
          </a:xfrm>
          <a:prstGeom prst="rect">
            <a:avLst/>
          </a:prstGeom>
        </p:spPr>
      </p:pic>
    </p:spTree>
    <p:extLst>
      <p:ext uri="{BB962C8B-B14F-4D97-AF65-F5344CB8AC3E}">
        <p14:creationId xmlns:p14="http://schemas.microsoft.com/office/powerpoint/2010/main" val="11408609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0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0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0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0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 name="Picture 2" descr="Picture 2"/>
          <p:cNvPicPr>
            <a:picLocks noChangeAspect="1"/>
          </p:cNvPicPr>
          <p:nvPr/>
        </p:nvPicPr>
        <p:blipFill>
          <a:blip r:embed="rId3">
            <a:extLst/>
          </a:blip>
          <a:stretch>
            <a:fillRect/>
          </a:stretch>
        </p:blipFill>
        <p:spPr>
          <a:xfrm>
            <a:off x="1465480" y="59041"/>
            <a:ext cx="10047952" cy="13597919"/>
          </a:xfrm>
          <a:prstGeom prst="rect">
            <a:avLst/>
          </a:prstGeom>
          <a:ln w="12700">
            <a:miter lim="400000"/>
          </a:ln>
        </p:spPr>
      </p:pic>
      <p:sp>
        <p:nvSpPr>
          <p:cNvPr id="596" name="Rounded Rectangle 3"/>
          <p:cNvSpPr/>
          <p:nvPr/>
        </p:nvSpPr>
        <p:spPr>
          <a:xfrm>
            <a:off x="1434476" y="12344759"/>
            <a:ext cx="7776865" cy="576065"/>
          </a:xfrm>
          <a:prstGeom prst="roundRect">
            <a:avLst>
              <a:gd name="adj" fmla="val 16667"/>
            </a:avLst>
          </a:prstGeom>
          <a:solidFill>
            <a:srgbClr val="FF0000">
              <a:alpha val="48000"/>
            </a:srgbClr>
          </a:solidFill>
          <a:ln w="25400">
            <a:solidFill>
              <a:srgbClr val="7070BA"/>
            </a:solidFill>
          </a:ln>
        </p:spPr>
        <p:txBody>
          <a:bodyPr lIns="71435" tIns="71435" rIns="71435" bIns="71435" anchor="ctr"/>
          <a:lstStyle/>
          <a:p>
            <a:pPr algn="ctr">
              <a:spcBef>
                <a:spcPts val="1100"/>
              </a:spcBef>
              <a:defRPr sz="3600" b="1"/>
            </a:pPr>
            <a:endParaRPr/>
          </a:p>
        </p:txBody>
      </p:sp>
      <p:pic>
        <p:nvPicPr>
          <p:cNvPr id="597" name="Picture 3" descr="Picture 3"/>
          <p:cNvPicPr>
            <a:picLocks noChangeAspect="1"/>
          </p:cNvPicPr>
          <p:nvPr/>
        </p:nvPicPr>
        <p:blipFill>
          <a:blip r:embed="rId4">
            <a:extLst/>
          </a:blip>
          <a:srcRect t="10366" r="54828"/>
          <a:stretch>
            <a:fillRect/>
          </a:stretch>
        </p:blipFill>
        <p:spPr>
          <a:xfrm>
            <a:off x="12487502" y="3909342"/>
            <a:ext cx="10474719" cy="7085659"/>
          </a:xfrm>
          <a:prstGeom prst="rect">
            <a:avLst/>
          </a:prstGeom>
          <a:ln w="12700">
            <a:miter lim="400000"/>
          </a:ln>
        </p:spPr>
      </p:pic>
      <p:grpSp>
        <p:nvGrpSpPr>
          <p:cNvPr id="600" name="Rounded Rectangle 6"/>
          <p:cNvGrpSpPr/>
          <p:nvPr/>
        </p:nvGrpSpPr>
        <p:grpSpPr>
          <a:xfrm>
            <a:off x="14861960" y="8909589"/>
            <a:ext cx="7776865" cy="609883"/>
            <a:chOff x="0" y="0"/>
            <a:chExt cx="7776864" cy="609882"/>
          </a:xfrm>
        </p:grpSpPr>
        <p:sp>
          <p:nvSpPr>
            <p:cNvPr id="598" name="Rounded Rectangle"/>
            <p:cNvSpPr/>
            <p:nvPr/>
          </p:nvSpPr>
          <p:spPr>
            <a:xfrm>
              <a:off x="0" y="16909"/>
              <a:ext cx="7776865" cy="576065"/>
            </a:xfrm>
            <a:prstGeom prst="roundRect">
              <a:avLst>
                <a:gd name="adj" fmla="val 16667"/>
              </a:avLst>
            </a:prstGeom>
            <a:solidFill>
              <a:srgbClr val="FF0000">
                <a:alpha val="48000"/>
              </a:srgbClr>
            </a:solidFill>
            <a:ln w="25400" cap="flat">
              <a:solidFill>
                <a:srgbClr val="7070BA"/>
              </a:solidFill>
              <a:prstDash val="solid"/>
              <a:round/>
            </a:ln>
            <a:effectLst/>
          </p:spPr>
          <p:txBody>
            <a:bodyPr wrap="square" lIns="71435" tIns="71435" rIns="71435" bIns="71435" numCol="1" anchor="ctr">
              <a:noAutofit/>
            </a:bodyPr>
            <a:lstStyle/>
            <a:p>
              <a:pPr algn="ctr">
                <a:spcBef>
                  <a:spcPts val="1100"/>
                </a:spcBef>
                <a:defRPr sz="4800" b="1"/>
              </a:pPr>
              <a:endParaRPr/>
            </a:p>
          </p:txBody>
        </p:sp>
        <p:sp>
          <p:nvSpPr>
            <p:cNvPr id="599" name="Learn more efficentlyfrom less data"/>
            <p:cNvSpPr txBox="1"/>
            <p:nvPr/>
          </p:nvSpPr>
          <p:spPr>
            <a:xfrm>
              <a:off x="28121" y="-1"/>
              <a:ext cx="7720622" cy="609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3600"/>
              </a:lvl1pPr>
            </a:lstStyle>
            <a:p>
              <a:r>
                <a:t>Learn more efficentlyfrom less data</a:t>
              </a:r>
            </a:p>
          </p:txBody>
        </p:sp>
      </p:grpSp>
      <p:sp>
        <p:nvSpPr>
          <p:cNvPr id="601" name="Rounded Rectangle 7"/>
          <p:cNvSpPr/>
          <p:nvPr/>
        </p:nvSpPr>
        <p:spPr>
          <a:xfrm>
            <a:off x="17920874" y="8350434"/>
            <a:ext cx="3058911" cy="288033"/>
          </a:xfrm>
          <a:prstGeom prst="roundRect">
            <a:avLst>
              <a:gd name="adj" fmla="val 16667"/>
            </a:avLst>
          </a:prstGeom>
          <a:solidFill>
            <a:srgbClr val="FF0000">
              <a:alpha val="48000"/>
            </a:srgbClr>
          </a:solidFill>
          <a:ln w="25400">
            <a:solidFill>
              <a:srgbClr val="7070BA"/>
            </a:solidFill>
          </a:ln>
        </p:spPr>
        <p:txBody>
          <a:bodyPr lIns="71435" tIns="71435" rIns="71435" bIns="71435" anchor="ctr"/>
          <a:lstStyle/>
          <a:p>
            <a:pPr algn="ctr">
              <a:spcBef>
                <a:spcPts val="1100"/>
              </a:spcBef>
              <a:defRPr sz="3600" b="1"/>
            </a:pPr>
            <a:endParaRPr/>
          </a:p>
        </p:txBody>
      </p:sp>
      <p:pic>
        <p:nvPicPr>
          <p:cNvPr id="602" name="pasted-image.pdf" descr="pasted-image.pdf"/>
          <p:cNvPicPr>
            <a:picLocks noChangeAspect="1"/>
          </p:cNvPicPr>
          <p:nvPr/>
        </p:nvPicPr>
        <p:blipFill>
          <a:blip r:embed="rId5">
            <a:extLst/>
          </a:blip>
          <a:stretch>
            <a:fillRect/>
          </a:stretch>
        </p:blipFill>
        <p:spPr>
          <a:xfrm>
            <a:off x="22083636" y="11454624"/>
            <a:ext cx="1651003" cy="165100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1BD1EE3-F5DB-4F47-8437-F0FD161678AF}" type="slidenum">
              <a:rPr lang="da-DK" smtClean="0"/>
              <a:pPr>
                <a:defRPr/>
              </a:pPr>
              <a:t>60</a:t>
            </a:fld>
            <a:endParaRPr lang="da-DK"/>
          </a:p>
        </p:txBody>
      </p:sp>
      <p:sp>
        <p:nvSpPr>
          <p:cNvPr id="5" name="Title 1"/>
          <p:cNvSpPr txBox="1">
            <a:spLocks/>
          </p:cNvSpPr>
          <p:nvPr/>
        </p:nvSpPr>
        <p:spPr>
          <a:xfrm>
            <a:off x="2898706" y="432734"/>
            <a:ext cx="18288000" cy="1625600"/>
          </a:xfrm>
          <a:prstGeom prst="rect">
            <a:avLst/>
          </a:prstGeom>
        </p:spPr>
        <p:txBody>
          <a:bodyPr/>
          <a:lstStyle>
            <a:lvl1pPr algn="ctr" rtl="0" eaLnBrk="0" fontAlgn="base" hangingPunct="0">
              <a:spcBef>
                <a:spcPct val="0"/>
              </a:spcBef>
              <a:spcAft>
                <a:spcPct val="0"/>
              </a:spcAft>
              <a:defRPr sz="3200" b="1">
                <a:solidFill>
                  <a:srgbClr val="0000FF"/>
                </a:solidFill>
                <a:latin typeface="+mj-lt"/>
                <a:ea typeface="+mj-ea"/>
                <a:cs typeface="+mj-cs"/>
              </a:defRPr>
            </a:lvl1pPr>
            <a:lvl2pPr algn="ctr" rtl="0" eaLnBrk="0" fontAlgn="base" hangingPunct="0">
              <a:spcBef>
                <a:spcPct val="0"/>
              </a:spcBef>
              <a:spcAft>
                <a:spcPct val="0"/>
              </a:spcAft>
              <a:defRPr sz="3200" b="1">
                <a:solidFill>
                  <a:srgbClr val="0000FF"/>
                </a:solidFill>
                <a:latin typeface="Arial" pitchFamily="34" charset="0"/>
              </a:defRPr>
            </a:lvl2pPr>
            <a:lvl3pPr algn="ctr" rtl="0" eaLnBrk="0" fontAlgn="base" hangingPunct="0">
              <a:spcBef>
                <a:spcPct val="0"/>
              </a:spcBef>
              <a:spcAft>
                <a:spcPct val="0"/>
              </a:spcAft>
              <a:defRPr sz="3200" b="1">
                <a:solidFill>
                  <a:srgbClr val="0000FF"/>
                </a:solidFill>
                <a:latin typeface="Arial" pitchFamily="34" charset="0"/>
              </a:defRPr>
            </a:lvl3pPr>
            <a:lvl4pPr algn="ctr" rtl="0" eaLnBrk="0" fontAlgn="base" hangingPunct="0">
              <a:spcBef>
                <a:spcPct val="0"/>
              </a:spcBef>
              <a:spcAft>
                <a:spcPct val="0"/>
              </a:spcAft>
              <a:defRPr sz="3200" b="1">
                <a:solidFill>
                  <a:srgbClr val="0000FF"/>
                </a:solidFill>
                <a:latin typeface="Arial" pitchFamily="34" charset="0"/>
              </a:defRPr>
            </a:lvl4pPr>
            <a:lvl5pPr algn="ctr" rtl="0" eaLnBrk="0" fontAlgn="base" hangingPunct="0">
              <a:spcBef>
                <a:spcPct val="0"/>
              </a:spcBef>
              <a:spcAft>
                <a:spcPct val="0"/>
              </a:spcAft>
              <a:defRPr sz="3200" b="1">
                <a:solidFill>
                  <a:srgbClr val="0000FF"/>
                </a:solidFill>
                <a:latin typeface="Arial" pitchFamily="34" charset="0"/>
              </a:defRPr>
            </a:lvl5pPr>
            <a:lvl6pPr marL="457200" algn="ctr" rtl="0" fontAlgn="base">
              <a:spcBef>
                <a:spcPct val="0"/>
              </a:spcBef>
              <a:spcAft>
                <a:spcPct val="0"/>
              </a:spcAft>
              <a:defRPr sz="3200" b="1">
                <a:solidFill>
                  <a:srgbClr val="0000FF"/>
                </a:solidFill>
                <a:latin typeface="Arial" pitchFamily="34" charset="0"/>
              </a:defRPr>
            </a:lvl6pPr>
            <a:lvl7pPr marL="914400" algn="ctr" rtl="0" fontAlgn="base">
              <a:spcBef>
                <a:spcPct val="0"/>
              </a:spcBef>
              <a:spcAft>
                <a:spcPct val="0"/>
              </a:spcAft>
              <a:defRPr sz="3200" b="1">
                <a:solidFill>
                  <a:srgbClr val="0000FF"/>
                </a:solidFill>
                <a:latin typeface="Arial" pitchFamily="34" charset="0"/>
              </a:defRPr>
            </a:lvl7pPr>
            <a:lvl8pPr marL="1371600" algn="ctr" rtl="0" fontAlgn="base">
              <a:spcBef>
                <a:spcPct val="0"/>
              </a:spcBef>
              <a:spcAft>
                <a:spcPct val="0"/>
              </a:spcAft>
              <a:defRPr sz="3200" b="1">
                <a:solidFill>
                  <a:srgbClr val="0000FF"/>
                </a:solidFill>
                <a:latin typeface="Arial" pitchFamily="34" charset="0"/>
              </a:defRPr>
            </a:lvl8pPr>
            <a:lvl9pPr marL="1828800" algn="ctr" rtl="0" fontAlgn="base">
              <a:spcBef>
                <a:spcPct val="0"/>
              </a:spcBef>
              <a:spcAft>
                <a:spcPct val="0"/>
              </a:spcAft>
              <a:defRPr sz="3200" b="1">
                <a:solidFill>
                  <a:srgbClr val="0000FF"/>
                </a:solidFill>
                <a:latin typeface="Arial" pitchFamily="34" charset="0"/>
              </a:defRPr>
            </a:lvl9pPr>
          </a:lstStyle>
          <a:p>
            <a:pPr eaLnBrk="1" hangingPunct="1"/>
            <a:r>
              <a:rPr lang="da-DK" sz="6400" kern="1200" dirty="0"/>
              <a:t>Citizen science</a:t>
            </a:r>
          </a:p>
        </p:txBody>
      </p:sp>
      <p:grpSp>
        <p:nvGrpSpPr>
          <p:cNvPr id="2" name="Group 1"/>
          <p:cNvGrpSpPr/>
          <p:nvPr/>
        </p:nvGrpSpPr>
        <p:grpSpPr>
          <a:xfrm>
            <a:off x="6383112" y="3977680"/>
            <a:ext cx="10989178" cy="9720500"/>
            <a:chOff x="93710" y="1988840"/>
            <a:chExt cx="5494589" cy="4860250"/>
          </a:xfrm>
        </p:grpSpPr>
        <p:grpSp>
          <p:nvGrpSpPr>
            <p:cNvPr id="10" name="Group 9"/>
            <p:cNvGrpSpPr/>
            <p:nvPr/>
          </p:nvGrpSpPr>
          <p:grpSpPr>
            <a:xfrm>
              <a:off x="692860" y="1988840"/>
              <a:ext cx="4895439" cy="4360041"/>
              <a:chOff x="1187624" y="2276872"/>
              <a:chExt cx="2520280" cy="2523063"/>
            </a:xfrm>
          </p:grpSpPr>
          <p:cxnSp>
            <p:nvCxnSpPr>
              <p:cNvPr id="8" name="Straight Arrow Connector 7"/>
              <p:cNvCxnSpPr/>
              <p:nvPr/>
            </p:nvCxnSpPr>
            <p:spPr>
              <a:xfrm flipV="1">
                <a:off x="1187624" y="2276872"/>
                <a:ext cx="0" cy="25202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rot="5400000" flipV="1">
                <a:off x="2447764" y="3539795"/>
                <a:ext cx="0" cy="25202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12" name="TextBox 11"/>
            <p:cNvSpPr txBox="1"/>
            <p:nvPr/>
          </p:nvSpPr>
          <p:spPr>
            <a:xfrm>
              <a:off x="2051423" y="6372036"/>
              <a:ext cx="2188260" cy="477054"/>
            </a:xfrm>
            <a:prstGeom prst="rect">
              <a:avLst/>
            </a:prstGeom>
            <a:noFill/>
          </p:spPr>
          <p:txBody>
            <a:bodyPr wrap="none" rtlCol="0">
              <a:spAutoFit/>
            </a:bodyPr>
            <a:lstStyle/>
            <a:p>
              <a:pPr fontAlgn="base" hangingPunct="1">
                <a:spcBef>
                  <a:spcPct val="0"/>
                </a:spcBef>
                <a:spcAft>
                  <a:spcPct val="0"/>
                </a:spcAft>
              </a:pPr>
              <a:r>
                <a:rPr lang="da-DK" kern="1200">
                  <a:solidFill>
                    <a:srgbClr val="000000"/>
                  </a:solidFill>
                  <a:latin typeface="Arial" pitchFamily="34" charset="0"/>
                  <a:ea typeface="+mn-ea"/>
                  <a:cs typeface="+mn-cs"/>
                </a:rPr>
                <a:t>Dificulty level</a:t>
              </a:r>
            </a:p>
          </p:txBody>
        </p:sp>
        <p:sp>
          <p:nvSpPr>
            <p:cNvPr id="13" name="TextBox 12"/>
            <p:cNvSpPr txBox="1"/>
            <p:nvPr/>
          </p:nvSpPr>
          <p:spPr>
            <a:xfrm rot="16200000">
              <a:off x="-886687" y="3639654"/>
              <a:ext cx="2407069" cy="446276"/>
            </a:xfrm>
            <a:prstGeom prst="rect">
              <a:avLst/>
            </a:prstGeom>
            <a:noFill/>
          </p:spPr>
          <p:txBody>
            <a:bodyPr wrap="none" rtlCol="0">
              <a:spAutoFit/>
            </a:bodyPr>
            <a:lstStyle/>
            <a:p>
              <a:pPr fontAlgn="base" hangingPunct="1">
                <a:spcBef>
                  <a:spcPct val="0"/>
                </a:spcBef>
                <a:spcAft>
                  <a:spcPct val="0"/>
                </a:spcAft>
              </a:pPr>
              <a:r>
                <a:rPr lang="da-DK" sz="5200" kern="1200">
                  <a:solidFill>
                    <a:srgbClr val="000000"/>
                  </a:solidFill>
                  <a:latin typeface="Arial" pitchFamily="34" charset="0"/>
                  <a:ea typeface="+mn-ea"/>
                  <a:cs typeface="+mn-cs"/>
                </a:rPr>
                <a:t>User innovation</a:t>
              </a:r>
            </a:p>
          </p:txBody>
        </p:sp>
      </p:grpSp>
      <p:pic>
        <p:nvPicPr>
          <p:cNvPr id="15" name="Picture 4" descr="https://encrypted-tbn2.gstatic.com/images?q=tbn:ANd9GcQWgT6t0WzZkvjX61sPSRJnaKHCAdh81oExmnXgHWVBUX-RsIj7"/>
          <p:cNvPicPr>
            <a:picLocks noChangeAspect="1" noChangeArrowheads="1"/>
          </p:cNvPicPr>
          <p:nvPr/>
        </p:nvPicPr>
        <p:blipFill rotWithShape="1">
          <a:blip r:embed="rId3">
            <a:extLst>
              <a:ext uri="{28A0092B-C50C-407E-A947-70E740481C1C}">
                <a14:useLocalDpi xmlns:a14="http://schemas.microsoft.com/office/drawing/2010/main" val="0"/>
              </a:ext>
            </a:extLst>
          </a:blip>
          <a:srcRect t="28036" b="24143"/>
          <a:stretch/>
        </p:blipFill>
        <p:spPr bwMode="auto">
          <a:xfrm>
            <a:off x="7850860" y="11178480"/>
            <a:ext cx="3267736" cy="10743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geekosystem.com/wp-content/uploads/2011/01/wikipedia-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5938" y="4697761"/>
            <a:ext cx="1762948" cy="21611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9114" b="57079"/>
          <a:stretch/>
        </p:blipFill>
        <p:spPr bwMode="auto">
          <a:xfrm>
            <a:off x="13475264" y="10184903"/>
            <a:ext cx="1755552" cy="147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11382834" y="4009881"/>
            <a:ext cx="6607258" cy="3885178"/>
            <a:chOff x="4167417" y="2004940"/>
            <a:chExt cx="3303629" cy="1942589"/>
          </a:xfrm>
        </p:grpSpPr>
        <p:sp>
          <p:nvSpPr>
            <p:cNvPr id="22" name="Oval 21"/>
            <p:cNvSpPr/>
            <p:nvPr/>
          </p:nvSpPr>
          <p:spPr>
            <a:xfrm>
              <a:off x="4167417" y="2004940"/>
              <a:ext cx="3303629" cy="19425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endParaRPr lang="da-DK" sz="3600" kern="1200">
                <a:solidFill>
                  <a:srgbClr val="FFFFFF"/>
                </a:solidFill>
              </a:endParaRPr>
            </a:p>
          </p:txBody>
        </p:sp>
        <p:sp>
          <p:nvSpPr>
            <p:cNvPr id="23" name="TextBox 22"/>
            <p:cNvSpPr txBox="1"/>
            <p:nvPr/>
          </p:nvSpPr>
          <p:spPr>
            <a:xfrm>
              <a:off x="4889891" y="2394711"/>
              <a:ext cx="2182649" cy="323166"/>
            </a:xfrm>
            <a:prstGeom prst="rect">
              <a:avLst/>
            </a:prstGeom>
            <a:noFill/>
          </p:spPr>
          <p:txBody>
            <a:bodyPr wrap="none" rtlCol="0">
              <a:spAutoFit/>
            </a:bodyPr>
            <a:lstStyle/>
            <a:p>
              <a:pPr fontAlgn="base" hangingPunct="1">
                <a:spcBef>
                  <a:spcPct val="0"/>
                </a:spcBef>
                <a:spcAft>
                  <a:spcPct val="0"/>
                </a:spcAft>
              </a:pPr>
              <a:r>
                <a:rPr lang="da-DK" sz="3600" kern="1200">
                  <a:solidFill>
                    <a:srgbClr val="000000"/>
                  </a:solidFill>
                  <a:latin typeface="Arial" pitchFamily="34" charset="0"/>
                  <a:ea typeface="+mn-ea"/>
                  <a:cs typeface="+mn-cs"/>
                </a:rPr>
                <a:t>Citizen science V2.0</a:t>
              </a:r>
            </a:p>
          </p:txBody>
        </p:sp>
      </p:grpSp>
      <p:sp>
        <p:nvSpPr>
          <p:cNvPr id="24" name="AutoShape 2" descr="data:image/jpeg;base64,/9j/4AAQSkZJRgABAQAAAQABAAD/2wCEAAkGBhQSEBUUEBQQFBUVFhQVFBQVEBQPFhUUFBcYFRQXFhUXHCYfGRkkGhQUHzMgIycpLCwsFR4xNTAsNSYrLCkBCQoKDgwOGg8PGjUfHiQ1LDUuLTUyLjU0Ly0pLCw0NTU0MCwsLC01LSwwKSkpKS8sLC8sLDUpNS8sLDU0KSowNf/AABEIAK4A5AMBIgACEQEDEQH/xAAcAAACAQUBAAAAAAAAAAAAAAAAAQcCAwQFBgj/xABHEAABAwIDBAYFCAcGBwAAAAABAAIDBBEFEiEGBzFBEyJRYXGBMlKCkaEUI0JicpKisTNDc7KzwfA0Y2R0g9EVFhckhJOU/8QAGQEBAAMBAQAAAAAAAAAAAAAAAAIDBAEF/8QAKREBAAIBAwMBCAMAAAAAAAAAAAECAwQRIRIxQVETMmFxobHB0YHh8f/aAAwDAQACEQMRAD8AiayLJoQKyLLY4ds9POM0bCGc5HkRRj23ae5bWHZ2jj/tddHfmyAdJ+Kx/JWRjtK6uC9udto+PH3cylddpFiODRcIp5SObmudf3kD4LKbtvhreFEf/ngP5uU4xR5tC2NPXzkhwOYIupFj25ww8aXL/wCHCfyWXFj+ES6FtO2/r03RfENUowVnteE40tJ7ZIRgiylX/k7DqkXhy+MM1/hcj4LTYlurcNaeYO+rI3KfvN0+CTprx25LaDLEbxz8nB2RZZ+J4HPTm08bmjk62Zp8HDRYKzzExxLHas1naY2KyLJoXESsiyaECsiyaECsiyaECsiyaECSBUxbod2UE1OKysYJc5PQxO1YGtJaXuH0iSDodNFImLbuaCojLH0sDLjR8UbYXtPIhzAPjdB5asiy2u1Gz7qGslpnnN0btHcMzHDMx3dcEaLVoFZFk0IFZCaEAr0NTk1a1ub1nAPt4NOn5q1ZFl3fZ2J27LlXVySm8r3v7MziQPAcB5KyIwqrIsubkzM8yVkWTsiyOFZIsVVkWQUNZY3aS08iCWkeYW9w3basgtaXpG+rKM/4vSHvWlsiylW017SnTJek71nZJOF7yIJhkqm9EToc3zkR8Ty8wqMZ2Bhmb0lI5sZOoAOaJ3hb0fLTuUcFqz8IxyeldeFxy843asPly8QtEZ4txkjd6FNbXJHTqK7x6+Vivw6SB5ZM0sd38CO0HmFjqR6PG6bEo+imblk9QnUH1o3c1x2P7OvpX2PWjJ6klrX7ndjlDJi2jqrzCvUaTor7THPVT19Pm1NkWTsiyoYCsiydkWQKyEyut2f2JzDpavqM4iO+Ukdrz9Ed3HwU6Um87Qvwae+e3TSHPYXgs1Q60LC7tdwa3xdw8lv8W2CdBSOlMmeRtiWtFmht+tYnUn3LPxPb6OFvRULGuy6B1ssbfADV3wC47EMUmqHZp5HP7BezR4NGgVtox0jbvLVkppsNZrv12+kJ83J7QxzYbHACBLT5mPZcXylxcx4HMEG1+0FSC+QAEuIAGpJNgAOJJXj6kqpIXiSF8kb28HscWOHmPyWwxLa2tqGdHUVVRIzmwvs0+IFr+azvOZ28bHWVmKTzQm8fVjY7k4RtDcw7ib2XN2TDUWQKyLJ2RZArITsmgaEIQCEIQCEIQCEIQCEIQCSaEFJGoIuCNQRoQe4rrsE2pbMz5PW2ObqtkOgd2B3Y7vXJpOZdWUyTSeGnT6m+C29eY8x4lsccwZ1NJlNyx2rHdo7D3ha9b/CsTFRH8lqTr+pkPEOHAE9v5jRaSendG9zHizmmx/rsXb1j3q9lmpxUiIy4vcn6T6fpbSJTW5wSnZG01M/otNom83v7hzt/XBQrXqnZTgwzmv0xx6z6R6tlg+Fx0kYqaz0uMbDqQeWnN/5LTY5tJLVGzrsivpGD8Xn6R+CxMRxF9RJnlP2W8mjsH+6sWVl8nHTXiPu0Z9VHT7HDxT6z8Z/SkNTTQqWAIQhAIQhAIQhAIQmgEJ2RZAkJ2RZAkJosgSE7IsgSE7IsgSE7IsgSE7Isgpc1bGqn6eISH9LHZsn1mfRf5HQ+KwLKqGTK6/EWIcO1p0IUqz4lfhydO9Le7Pf8T/H9eVVJT9I8NvYcXO9Vo1cfcrmI13SuFhaNgyxt7Gjn4lWicrS0fSOp+oNQPM6+QVsBd32jZ2b9GP2cee/4j8/4LITsiygzkhOyLIEhOyLIEhNCBITsiyBITshA0JpFBdpaV8sjY4mue95DWsaMznE8gFKmz24R72h1dMY7/qoQ1zh4yOu2/g0+K3u5TY5sNKKyRvz04OQkehDewAvwLrXJ7MoUlSShrS5xAABJJIAAGpJJ4BBHj9xNAW2DqsH1hMwn3FlvguI2v3LT0rHS0jzUxtF3My5ZWgcwBo/yse5dri+/ehieWwtnqLG2aNrWsPblc8i477WW22V3rUVfIIo3PilPoxytyF3PqOBLXHuvdBHO7/c+K2nbU1UskcclzGyMND3NBtmc54IAJBsLFarePu0dhgbLHI6WB7sl3AB7H2JAdbQggHUW1FrcL+imNDRYAAdgFh7lHu/bXCD+3g/eKDm9ktx7JqZktbNMx0jQ9scWRuRrhduZz2uubEaAC3BcZt9sM/DJ2sLukikBdFJbKTlIzNcPWF28ONx4Kedg8dFVhtPLzMbWv7pI+o/4tv5rn99eE9PhhkAu6ne2X2D1JPg6/kg8/kqTN3m6FtbAKmrkkZG+5ijjytc5oNsznOBsCQbAC/O6jelpHSyMiZ6Uj2Rt+08ho8rlercPhZBDHFH6MbGxt8GANH5IIa3h7oW0UDqmkkkfGy3SxyZXOa0m2drmgXAJFwRfndRmCvV+Ixsnhkik9GRjo3fZeC0/mvKlVSOikfFIOvG90bvtMJafK4KDoNg9in4nUGNrujjjaHSyZc1gTZrQObiQePqnssu22s3Hshpny0c0z3RtL3Ry5HZw0XdlLGtsbAmxBvwW63L4f0GHdKR1qiRz/wDTZ83H+Tz7RXRba7RCmw+ol5iNzWd8knzbPi6/kggHZXZGoxGUx0zW9UAve45WMBva57TY2A10PYpJw7cA2wNTVuvzbFEAB4OeTf7q0m5vbOCjE0FS9sXSObIyV2jCWtyljnfR5EE6alSFX718PiNnVTHnsia+f8TRl+KDV/8AQSit+nrr9ueC3u6L+a0uM7g3AE0dSHHkyZmW/wDqM0/Cugp99eHPdYyzM+tJTPa3zLbn4LrqfFWyMa+NzXscAWva4Oa4HgQRxQeYcVwqWmldDUMdHI3i13ZyIPBzT2jRZey+zklfVMp4SAXXc554MY30nEc/DmSFMO9bAm1VC+UN+dpgZGOtqWD9Kw91ut4t8VxG5KS2ISn/AAzv4kaDp67cHD0PzFTN0wHGRrDG49mVrQ5o77u81wOyu7mqrppGACJkL3RzSvBIa9ps5jQPTcO7Thc6hegvli1+J7QwUkRknfHFHc6+s913ENa3VzibnTvPeg5yi3F0LW/OyVUruZ6RsQv3Na3TzJWuxvcNEWk0dRIx3Js2WRh7szQHN9zllRb8KAusflTRe2d0HV8SA4kDyXYUuORysbJFJG9jxdrmvBBHd/VxbVB5uxvApqOYw1LCx41HNrm8nMdwc3vWAvQu22Bx4hTGIlnStu6B+YdWTkL+q70T4g8l56sRoQQRoQdCCOIPegEJoQCpl4HwVSpkGhQetsIphFTxRt4MjjYPBrQP5KP9++LvjoI4mEgTy5ZCOcbGl5b5uy+QK6fZnHBPRU8oN88MZP2g0NePJzXLS7xtnjX0eSO3SxuEsVzYOcAWuYTyzNcdeFwEHn0NRctIc0lrmkFrgbEEaggjgQdVdrKZ8LyyZro3tNnNe0sIPgVn7P7NTVsgZC05bjPKRaONp4lzu3saNTyQejNmsbdPRU8z/Skhje7l1iLONu8gnzXK76Js2FO/bQfvFb2kdHDEyKM9WNjWN+kcrAGgm2lza57yuT3r1QdhjwL/AKaDiLfSKDXbjses2opSeBE8fgbMlHv6M+05SXXsbNE+KT0JGOjd9l4LSfEXv5LztsdjPySvgmJs3Nkk7Ojk6jie4XDvZU9u6W9ibWuNAOIQRDuuwFxxU9IP7GJHP7pWkwt/E4nyuporMQEcb5HmzY2Pe4/VY0uPnYLS0GzgimqZW3zVL43vtpbJHlt5uMjvaC0O9Kp6DDnNv16hzYR25fTk8srLe0EHaQ4mx7Gva9pa9rXtN+LXtDm/AhQvvPwc/wDE7xC/ysRuYALXlJ6Fw+80feXdbq6oVGHMadXwOdC77I68f4XAeyexdDiOyjJp6WV1r00r5BpxDmFtvvtid7JQV0T2QRMhjDi2JjY2nhcMAbm8yCfNR5vjx3M2CmGlyZ5BfkLsiB8+kd91SsygC857YY0KqunmabsLi2Ls6KPqMI7iBm9pBjYTgc1VJ0dPG6R3E20a0cLvcdGjxXaUe5iUi81REw+qyN8tvaOUFSbsbsu2jo4owBnLWvldzdK4Auv4XyjuHerW2m1kOGwtfI10j5CWxRNIaXFoBcS4+i0Xbc2PpDTVBH8u5U26lUL/AF6cgfheV0uwmy1TRQywzSMczpA+IxucQA5pEgIIBbq1ht3krlTvvqM1xSUuXsMkpdb7VwPwrvNgNuG4m2X5kwvh6PMM4ka7pc9i02B/VO0I5hBm1dCTFIHFxBilabknR0bmn4FRTuaizVko/wAMf4kSnCtj+ak/ZyfuFQtuLH/fy/5V38SJBK3/AAxQjvIxIzYhIy/zdOeiY3lcW6R1u0uv90di9E5F5z3h4a6DFKlrho+QysPayXrXHmXDyQc5lXe7n8SIqX0jjdkjHSMB+jJHYut9pl7jnlb2Lg13e5nDXSYkZQOpDE8uP1pRkYPH0j7JQS6MOUC7fUQixSqaNAZM45fpWh5/E5y9I5V513l1Ifi9URwa9rPuMaD8bjyQc0hCEDsiyaEHb7ttvBSXpqk2he4ujeTpE8+kHdjHaa8jrwJtLHyp5sWhtiLg3zXHIg8CO9efMMwOeqcW00MspaLuDGl2UcrngPMrMpsar8NcYmyT09v1MrLs15iOQFvmAgnWSldJbPldbgHMa8DwDgbKziUkVPCZah7Y4mczoATyY0cXHsAuVEzt7mIltg6mafWFMy/uN2/BaiNtbi1S2N0ktRIeGY9SJvNxA6rGgcbAIJ2wRzaininY0tbKwPaHWuASbXtzsPiuc3u04bhbu+aAfiJXdYbh7YYY4mejExkbSeJDGhtz3m1/NR5vzxENpqeAHWSUyEfUiaR+9I37pQQ29twvRewOKirw6CUm7w3o5O3pIuoSfEAHzXnZd3ur26joXyQVRywyuD2yWJEcoGU5gNcrgG6jgWjtKCcBEFCO+jFukr2QNPVp49R/eS2c78IjHkpMxTeRh8ERf8qglNrtjhlZO9x5ABhOXxday8/YliLqieWeT05Xukd3ZjoB3AWHkEHc7k8X6OtkpyerPHmaP7yG7h72OkHuU22XlvCcTdTVEU8eronteBwuB6TT3FpI816Aw3ePh80Qk+VQRXFzHNK2GRp5gtcRcjtbcIDeLjfyXDZ3g2e5vQx9ueXq3Hg3MfJecHM6pHcu93p7csrpI4aYl0EJLi+xaJJSMt2g65WtuATxzO7lw5CD1RQ1zZomSs1bKxsjfB4Dv528lxe9TYmWvjhfTWdJAZPmy4Mzsky3yk6BwLBxIBuVw+73egaFgp6pr304JyPb1nw3NyMv0mXubcRrxvpKdJvBw+Rt21lKL8pJW07vNsuUoIVp92eJPdlFK9v1nvjY0eZdqPC6mPYDYwYdTljnB8sjg+V40bcCzWtvrlaCdeZcSrWK70sOgaT8oZM7kyD58n2m9Qeblymz++sPq5Pljehp3hohygyGItJv0haLuzBwuQNMgAHNBKFd+ik/ZyfuFQpuK/t8v+Vd/EiXabXb1aOOmkbSzNnmexzWCMOLWl4Lcz3EAC17243touN3Gi2IS/5Z38SJBOC57bDYeDEWAS5mSMv0czQC5t+LSD6TL6207QQuhUVxb2DSYhVU9Y18kDZ5BHIwZnxC/olv02ce8d44BhxbiJc/Xq4sna2F5fbwJtfzUl7N7NQ0MAip2kC93vdYvkd6zz28rDQcli0m3+HyNzNraQDskmbA7zbLlPwWBi+9XD4Gm07Z3cmQDpifb9AfeQb3aDHI6OmkqJbZYxcC9i950Ywd7jYe88l5knqHSvfJIbvkc57z2ueS53xJW82x23mxKQGQCOJhJjhaSQDwzOP0n258uA79CECshNCASKaEE3blqqF2HmOMt6ZsshmbpmOY9R1uJblAAP1SF3VVRxytyysZI31XsbIPIEaLyzT52vDonPa8cHMcWOHmNV2WF7wcViFjOyQdk8bZT94Wd+JBLbtgMOJuaKl/9QA9w0W3ocNigblgjiib6sbGxjzsNfNRRHvarrdaOhJ7RHO34dKVhV+9DEngiN1HF3sgJPvlc8fBBMOK4tFTROlqHtjjbxc48T2NHFzu4arzrtltQ7EKx05BawAMhYeLY23tf6xJLj3lYOMV1RPJnq5ZZXci92YD7I4DyssQIBIhNCCkMVSEIBU5FUhAgE0IQKyWRVIQUhieVNCBBq7/AHIvAxGQE6upn2HbZ8ZPwBPkuBWThdZLDOyWncWSsN2uFjbkbg6EEXBB4oPUq8z7ZvDsSrCCCPlEov4OsfiCPJdjiG9OvfBkYKaN5FnSsY/N4sDnENPfr3WUbgdt7878b87oFkCAxVIQCEIQCEIQCEIQbLDyMmnG+v8AJX3zgcSAtOHW4KtsJP8AuUGwNc3t+BVxlQDwN1rfkh7lRlLTdBtXEEWK1dRFlNuXJZrZbi6sVmoCDFQhXqaMHUoLKFnuaDyCwXNsbIEhNjbmyzmtAGgCDAQr1RGBqFZQCFfghvqVkAAcggwELOcxp4gfkrTKcA66jkgxlk0B63kq5YgRwVmkOvkg2edamf0j4lZ2dY4huST28EGMhZ4AHIe5J8bTy/kgwUK5LFbwVtAIQhAIQhBdhj5lZBerAKT3oLxl70i66xUwUGSDZUTO0VOZUvKChZDDYKwFczILudWZuKMyTygcPFXs6sNKedBck1Cx1czK2UGSHKiWQ8lQ1ybkFIkPaVeZLdWMqqbogvFytQnVGZUsKDIzql8tlbzKglBc6c9yrbLdY6bSgyHG4WMVczKh3FAkIQgEIQgqzJEpIQCEIQO6LpIQCd0kIBF0IQO6SEIHdJCEAi6EIC6LoQgd0kIQO6SEIBCEIHdJCEAhCEH/2Q=="/>
          <p:cNvSpPr>
            <a:spLocks noChangeAspect="1" noChangeArrowheads="1"/>
          </p:cNvSpPr>
          <p:nvPr/>
        </p:nvSpPr>
        <p:spPr bwMode="auto">
          <a:xfrm>
            <a:off x="3359150" y="-28892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fontAlgn="base" hangingPunct="1">
              <a:spcBef>
                <a:spcPct val="0"/>
              </a:spcBef>
              <a:spcAft>
                <a:spcPct val="0"/>
              </a:spcAft>
            </a:pPr>
            <a:endParaRPr lang="da-DK" sz="3600" kern="1200">
              <a:solidFill>
                <a:srgbClr val="000000"/>
              </a:solidFill>
              <a:latin typeface="Arial" pitchFamily="34" charset="0"/>
              <a:ea typeface="+mn-ea"/>
              <a:cs typeface="+mn-cs"/>
            </a:endParaRPr>
          </a:p>
        </p:txBody>
      </p:sp>
      <p:sp>
        <p:nvSpPr>
          <p:cNvPr id="25" name="AutoShape 4" descr="data:image/jpeg;base64,/9j/4AAQSkZJRgABAQAAAQABAAD/2wCEAAkGBhQSEBUUEBQQFBUVFhQVFBQVEBQPFhUUFBcYFRQXFhUXHCYfGRkkGhQUHzMgIycpLCwsFR4xNTAsNSYrLCkBCQoKDgwOGg8PGjUfHiQ1LDUuLTUyLjU0Ly0pLCw0NTU0MCwsLC01LSwwKSkpKS8sLC8sLDUpNS8sLDU0KSowNf/AABEIAK4A5AMBIgACEQEDEQH/xAAcAAACAQUBAAAAAAAAAAAAAAAAAQcCAwQFBgj/xABHEAABAwIDBAYFCAcGBwAAAAABAAIDBBEFEiEGBzFBEyJRYXGBMlKCkaEUI0JicpKisTNDc7KzwfA0Y2R0g9EVFhckhJOU/8QAGQEBAAMBAQAAAAAAAAAAAAAAAAIDBAEF/8QAKREBAAIBAwMBCAMAAAAAAAAAAAECAwQRIRIxQVETMmFxobHB0YHh8f/aAAwDAQACEQMRAD8AiayLJoQKyLLY4ds9POM0bCGc5HkRRj23ae5bWHZ2jj/tddHfmyAdJ+Kx/JWRjtK6uC9udto+PH3cylddpFiODRcIp5SObmudf3kD4LKbtvhreFEf/ngP5uU4xR5tC2NPXzkhwOYIupFj25ww8aXL/wCHCfyWXFj+ES6FtO2/r03RfENUowVnteE40tJ7ZIRgiylX/k7DqkXhy+MM1/hcj4LTYlurcNaeYO+rI3KfvN0+CTprx25LaDLEbxz8nB2RZZ+J4HPTm08bmjk62Zp8HDRYKzzExxLHas1naY2KyLJoXESsiyaECsiyaECsiyaECsiyaECSBUxbod2UE1OKysYJc5PQxO1YGtJaXuH0iSDodNFImLbuaCojLH0sDLjR8UbYXtPIhzAPjdB5asiy2u1Gz7qGslpnnN0btHcMzHDMx3dcEaLVoFZFk0IFZCaEAr0NTk1a1ub1nAPt4NOn5q1ZFl3fZ2J27LlXVySm8r3v7MziQPAcB5KyIwqrIsubkzM8yVkWTsiyOFZIsVVkWQUNZY3aS08iCWkeYW9w3basgtaXpG+rKM/4vSHvWlsiylW017SnTJek71nZJOF7yIJhkqm9EToc3zkR8Ty8wqMZ2Bhmb0lI5sZOoAOaJ3hb0fLTuUcFqz8IxyeldeFxy843asPly8QtEZ4txkjd6FNbXJHTqK7x6+Vivw6SB5ZM0sd38CO0HmFjqR6PG6bEo+imblk9QnUH1o3c1x2P7OvpX2PWjJ6klrX7ndjlDJi2jqrzCvUaTor7THPVT19Pm1NkWTsiyoYCsiydkWQKyEyut2f2JzDpavqM4iO+Ukdrz9Ed3HwU6Um87Qvwae+e3TSHPYXgs1Q60LC7tdwa3xdw8lv8W2CdBSOlMmeRtiWtFmht+tYnUn3LPxPb6OFvRULGuy6B1ssbfADV3wC47EMUmqHZp5HP7BezR4NGgVtox0jbvLVkppsNZrv12+kJ83J7QxzYbHACBLT5mPZcXylxcx4HMEG1+0FSC+QAEuIAGpJNgAOJJXj6kqpIXiSF8kb28HscWOHmPyWwxLa2tqGdHUVVRIzmwvs0+IFr+azvOZ28bHWVmKTzQm8fVjY7k4RtDcw7ib2XN2TDUWQKyLJ2RZArITsmgaEIQCEIQCEIQCEIQCEIQCSaEFJGoIuCNQRoQe4rrsE2pbMz5PW2ObqtkOgd2B3Y7vXJpOZdWUyTSeGnT6m+C29eY8x4lsccwZ1NJlNyx2rHdo7D3ha9b/CsTFRH8lqTr+pkPEOHAE9v5jRaSendG9zHizmmx/rsXb1j3q9lmpxUiIy4vcn6T6fpbSJTW5wSnZG01M/otNom83v7hzt/XBQrXqnZTgwzmv0xx6z6R6tlg+Fx0kYqaz0uMbDqQeWnN/5LTY5tJLVGzrsivpGD8Xn6R+CxMRxF9RJnlP2W8mjsH+6sWVl8nHTXiPu0Z9VHT7HDxT6z8Z/SkNTTQqWAIQhAIQhAIQhAIQmgEJ2RZAkJ2RZAkJosgSE7IsgSE7IsgSE7IsgSE7Isgpc1bGqn6eISH9LHZsn1mfRf5HQ+KwLKqGTK6/EWIcO1p0IUqz4lfhydO9Le7Pf8T/H9eVVJT9I8NvYcXO9Vo1cfcrmI13SuFhaNgyxt7Gjn4lWicrS0fSOp+oNQPM6+QVsBd32jZ2b9GP2cee/4j8/4LITsiygzkhOyLIEhOyLIEhNCBITsiyBITshA0JpFBdpaV8sjY4mue95DWsaMznE8gFKmz24R72h1dMY7/qoQ1zh4yOu2/g0+K3u5TY5sNKKyRvz04OQkehDewAvwLrXJ7MoUlSShrS5xAABJJIAAGpJJ4BBHj9xNAW2DqsH1hMwn3FlvguI2v3LT0rHS0jzUxtF3My5ZWgcwBo/yse5dri+/ehieWwtnqLG2aNrWsPblc8i477WW22V3rUVfIIo3PilPoxytyF3PqOBLXHuvdBHO7/c+K2nbU1UskcclzGyMND3NBtmc54IAJBsLFarePu0dhgbLHI6WB7sl3AB7H2JAdbQggHUW1FrcL+imNDRYAAdgFh7lHu/bXCD+3g/eKDm9ktx7JqZktbNMx0jQ9scWRuRrhduZz2uubEaAC3BcZt9sM/DJ2sLukikBdFJbKTlIzNcPWF28ONx4Kedg8dFVhtPLzMbWv7pI+o/4tv5rn99eE9PhhkAu6ne2X2D1JPg6/kg8/kqTN3m6FtbAKmrkkZG+5ijjytc5oNsznOBsCQbAC/O6jelpHSyMiZ6Uj2Rt+08ho8rlercPhZBDHFH6MbGxt8GANH5IIa3h7oW0UDqmkkkfGy3SxyZXOa0m2drmgXAJFwRfndRmCvV+Ixsnhkik9GRjo3fZeC0/mvKlVSOikfFIOvG90bvtMJafK4KDoNg9in4nUGNrujjjaHSyZc1gTZrQObiQePqnssu22s3Hshpny0c0z3RtL3Ry5HZw0XdlLGtsbAmxBvwW63L4f0GHdKR1qiRz/wDTZ83H+Tz7RXRba7RCmw+ol5iNzWd8knzbPi6/kggHZXZGoxGUx0zW9UAve45WMBva57TY2A10PYpJw7cA2wNTVuvzbFEAB4OeTf7q0m5vbOCjE0FS9sXSObIyV2jCWtyljnfR5EE6alSFX718PiNnVTHnsia+f8TRl+KDV/8AQSit+nrr9ueC3u6L+a0uM7g3AE0dSHHkyZmW/wDqM0/Cugp99eHPdYyzM+tJTPa3zLbn4LrqfFWyMa+NzXscAWva4Oa4HgQRxQeYcVwqWmldDUMdHI3i13ZyIPBzT2jRZey+zklfVMp4SAXXc554MY30nEc/DmSFMO9bAm1VC+UN+dpgZGOtqWD9Kw91ut4t8VxG5KS2ISn/AAzv4kaDp67cHD0PzFTN0wHGRrDG49mVrQ5o77u81wOyu7mqrppGACJkL3RzSvBIa9ps5jQPTcO7Thc6hegvli1+J7QwUkRknfHFHc6+s913ENa3VzibnTvPeg5yi3F0LW/OyVUruZ6RsQv3Na3TzJWuxvcNEWk0dRIx3Js2WRh7szQHN9zllRb8KAusflTRe2d0HV8SA4kDyXYUuORysbJFJG9jxdrmvBBHd/VxbVB5uxvApqOYw1LCx41HNrm8nMdwc3vWAvQu22Bx4hTGIlnStu6B+YdWTkL+q70T4g8l56sRoQQRoQdCCOIPegEJoQCpl4HwVSpkGhQetsIphFTxRt4MjjYPBrQP5KP9++LvjoI4mEgTy5ZCOcbGl5b5uy+QK6fZnHBPRU8oN88MZP2g0NePJzXLS7xtnjX0eSO3SxuEsVzYOcAWuYTyzNcdeFwEHn0NRctIc0lrmkFrgbEEaggjgQdVdrKZ8LyyZro3tNnNe0sIPgVn7P7NTVsgZC05bjPKRaONp4lzu3saNTyQejNmsbdPRU8z/Skhje7l1iLONu8gnzXK76Js2FO/bQfvFb2kdHDEyKM9WNjWN+kcrAGgm2lza57yuT3r1QdhjwL/AKaDiLfSKDXbjses2opSeBE8fgbMlHv6M+05SXXsbNE+KT0JGOjd9l4LSfEXv5LztsdjPySvgmJs3Nkk7Ojk6jie4XDvZU9u6W9ibWuNAOIQRDuuwFxxU9IP7GJHP7pWkwt/E4nyuporMQEcb5HmzY2Pe4/VY0uPnYLS0GzgimqZW3zVL43vtpbJHlt5uMjvaC0O9Kp6DDnNv16hzYR25fTk8srLe0EHaQ4mx7Gva9pa9rXtN+LXtDm/AhQvvPwc/wDE7xC/ysRuYALXlJ6Fw+80feXdbq6oVGHMadXwOdC77I68f4XAeyexdDiOyjJp6WV1r00r5BpxDmFtvvtid7JQV0T2QRMhjDi2JjY2nhcMAbm8yCfNR5vjx3M2CmGlyZ5BfkLsiB8+kd91SsygC857YY0KqunmabsLi2Ls6KPqMI7iBm9pBjYTgc1VJ0dPG6R3E20a0cLvcdGjxXaUe5iUi81REw+qyN8tvaOUFSbsbsu2jo4owBnLWvldzdK4Auv4XyjuHerW2m1kOGwtfI10j5CWxRNIaXFoBcS4+i0Xbc2PpDTVBH8u5U26lUL/AF6cgfheV0uwmy1TRQywzSMczpA+IxucQA5pEgIIBbq1ht3krlTvvqM1xSUuXsMkpdb7VwPwrvNgNuG4m2X5kwvh6PMM4ka7pc9i02B/VO0I5hBm1dCTFIHFxBilabknR0bmn4FRTuaizVko/wAMf4kSnCtj+ak/ZyfuFQtuLH/fy/5V38SJBK3/AAxQjvIxIzYhIy/zdOeiY3lcW6R1u0uv90di9E5F5z3h4a6DFKlrho+QysPayXrXHmXDyQc5lXe7n8SIqX0jjdkjHSMB+jJHYut9pl7jnlb2Lg13e5nDXSYkZQOpDE8uP1pRkYPH0j7JQS6MOUC7fUQixSqaNAZM45fpWh5/E5y9I5V513l1Ifi9URwa9rPuMaD8bjyQc0hCEDsiyaEHb7ttvBSXpqk2he4ujeTpE8+kHdjHaa8jrwJtLHyp5sWhtiLg3zXHIg8CO9efMMwOeqcW00MspaLuDGl2UcrngPMrMpsar8NcYmyT09v1MrLs15iOQFvmAgnWSldJbPldbgHMa8DwDgbKziUkVPCZah7Y4mczoATyY0cXHsAuVEzt7mIltg6mafWFMy/uN2/BaiNtbi1S2N0ktRIeGY9SJvNxA6rGgcbAIJ2wRzaininY0tbKwPaHWuASbXtzsPiuc3u04bhbu+aAfiJXdYbh7YYY4mejExkbSeJDGhtz3m1/NR5vzxENpqeAHWSUyEfUiaR+9I37pQQ29twvRewOKirw6CUm7w3o5O3pIuoSfEAHzXnZd3ur26joXyQVRywyuD2yWJEcoGU5gNcrgG6jgWjtKCcBEFCO+jFukr2QNPVp49R/eS2c78IjHkpMxTeRh8ERf8qglNrtjhlZO9x5ABhOXxday8/YliLqieWeT05Xukd3ZjoB3AWHkEHc7k8X6OtkpyerPHmaP7yG7h72OkHuU22XlvCcTdTVEU8eronteBwuB6TT3FpI816Aw3ePh80Qk+VQRXFzHNK2GRp5gtcRcjtbcIDeLjfyXDZ3g2e5vQx9ueXq3Hg3MfJecHM6pHcu93p7csrpI4aYl0EJLi+xaJJSMt2g65WtuATxzO7lw5CD1RQ1zZomSs1bKxsjfB4Dv528lxe9TYmWvjhfTWdJAZPmy4Mzsky3yk6BwLBxIBuVw+73egaFgp6pr304JyPb1nw3NyMv0mXubcRrxvpKdJvBw+Rt21lKL8pJW07vNsuUoIVp92eJPdlFK9v1nvjY0eZdqPC6mPYDYwYdTljnB8sjg+V40bcCzWtvrlaCdeZcSrWK70sOgaT8oZM7kyD58n2m9Qeblymz++sPq5Pljehp3hohygyGItJv0haLuzBwuQNMgAHNBKFd+ik/ZyfuFQpuK/t8v+Vd/EiXabXb1aOOmkbSzNnmexzWCMOLWl4Lcz3EAC17243touN3Gi2IS/5Z38SJBOC57bDYeDEWAS5mSMv0czQC5t+LSD6TL6207QQuhUVxb2DSYhVU9Y18kDZ5BHIwZnxC/olv02ce8d44BhxbiJc/Xq4sna2F5fbwJtfzUl7N7NQ0MAip2kC93vdYvkd6zz28rDQcli0m3+HyNzNraQDskmbA7zbLlPwWBi+9XD4Gm07Z3cmQDpifb9AfeQb3aDHI6OmkqJbZYxcC9i950Ywd7jYe88l5knqHSvfJIbvkc57z2ueS53xJW82x23mxKQGQCOJhJjhaSQDwzOP0n258uA79CECshNCASKaEE3blqqF2HmOMt6ZsshmbpmOY9R1uJblAAP1SF3VVRxytyysZI31XsbIPIEaLyzT52vDonPa8cHMcWOHmNV2WF7wcViFjOyQdk8bZT94Wd+JBLbtgMOJuaKl/9QA9w0W3ocNigblgjiib6sbGxjzsNfNRRHvarrdaOhJ7RHO34dKVhV+9DEngiN1HF3sgJPvlc8fBBMOK4tFTROlqHtjjbxc48T2NHFzu4arzrtltQ7EKx05BawAMhYeLY23tf6xJLj3lYOMV1RPJnq5ZZXci92YD7I4DyssQIBIhNCCkMVSEIBU5FUhAgE0IQKyWRVIQUhieVNCBBq7/AHIvAxGQE6upn2HbZ8ZPwBPkuBWThdZLDOyWncWSsN2uFjbkbg6EEXBB4oPUq8z7ZvDsSrCCCPlEov4OsfiCPJdjiG9OvfBkYKaN5FnSsY/N4sDnENPfr3WUbgdt7878b87oFkCAxVIQCEIQCEIQCEIQbLDyMmnG+v8AJX3zgcSAtOHW4KtsJP8AuUGwNc3t+BVxlQDwN1rfkh7lRlLTdBtXEEWK1dRFlNuXJZrZbi6sVmoCDFQhXqaMHUoLKFnuaDyCwXNsbIEhNjbmyzmtAGgCDAQr1RGBqFZQCFfghvqVkAAcggwELOcxp4gfkrTKcA66jkgxlk0B63kq5YgRwVmkOvkg2edamf0j4lZ2dY4huST28EGMhZ4AHIe5J8bTy/kgwUK5LFbwVtAIQhAIQhBdhj5lZBerAKT3oLxl70i66xUwUGSDZUTO0VOZUvKChZDDYKwFczILudWZuKMyTygcPFXs6sNKedBck1Cx1czK2UGSHKiWQ8lQ1ybkFIkPaVeZLdWMqqbogvFytQnVGZUsKDIzql8tlbzKglBc6c9yrbLdY6bSgyHG4WMVczKh3FAkIQgEIQgqzJEpIQCEIQO6LpIQCd0kIBF0IQO6SEIHdJCEAi6EIC6LoQgd0kIQO6SEIBCEIHdJCEAhCEH/2Q=="/>
          <p:cNvSpPr>
            <a:spLocks noChangeAspect="1" noChangeArrowheads="1"/>
          </p:cNvSpPr>
          <p:nvPr/>
        </p:nvSpPr>
        <p:spPr bwMode="auto">
          <a:xfrm>
            <a:off x="3663950" y="1587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fontAlgn="base" hangingPunct="1">
              <a:spcBef>
                <a:spcPct val="0"/>
              </a:spcBef>
              <a:spcAft>
                <a:spcPct val="0"/>
              </a:spcAft>
            </a:pPr>
            <a:endParaRPr lang="da-DK" sz="3600" kern="1200">
              <a:solidFill>
                <a:srgbClr val="000000"/>
              </a:solidFill>
              <a:latin typeface="Arial" pitchFamily="34" charset="0"/>
              <a:ea typeface="+mn-ea"/>
              <a:cs typeface="+mn-cs"/>
            </a:endParaRPr>
          </a:p>
        </p:txBody>
      </p:sp>
      <p:pic>
        <p:nvPicPr>
          <p:cNvPr id="4506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82835" y="11178479"/>
            <a:ext cx="1319746" cy="100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7" descr="https://encrypted-tbn3.gstatic.com/images?q=tbn:ANd9GcR5IA1BQf54eZwhF6epHD7QDRuxw9A486PNWJrQVJ-hJ1lSZB6j"/>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0408" y="9814711"/>
            <a:ext cx="2186452" cy="1066066"/>
          </a:xfrm>
          <a:prstGeom prst="rect">
            <a:avLst/>
          </a:prstGeom>
          <a:noFill/>
          <a:extLst>
            <a:ext uri="{909E8E84-426E-40DD-AFC4-6F175D3DCCD1}">
              <a14:hiddenFill xmlns:a14="http://schemas.microsoft.com/office/drawing/2010/main">
                <a:solidFill>
                  <a:srgbClr val="FFFFFF"/>
                </a:solidFill>
              </a14:hiddenFill>
            </a:ext>
          </a:extLst>
        </p:spPr>
      </p:pic>
      <p:sp>
        <p:nvSpPr>
          <p:cNvPr id="26" name="AutoShape 9" descr="data:image/jpeg;base64,/9j/4AAQSkZJRgABAQAAAQABAAD/2wCEAAkGBg8NDQ8NDRANDA0NDQwPDAwMDQ4NDQ0NFBAVFBQQEhIXGyYeFxkjGRISHy8gIycpLCwsFR4xNTAqNSYrLCkBCQoKDgwOFw8PFywdHBwpLCktKSwpKSksLCwtKSkpKSkpLCkpNSkpKikpKSkpNSkpKSkpLCk1LCwsLSwpLCwpKf/AABEIAMEBBQMBIgACEQEDEQH/xAAbAAACAwEBAQAAAAAAAAAAAAAAAwECBAYFB//EADAQAAIBAgIKAQQCAgMAAAAAAAABAgMRBBIFBhMhMUFRYXGBIjKRodFSsWLBI0KS/8QAGwEBAQACAwEAAAAAAAAAAAAAAAECAwQFBgf/xAArEQEAAgIBAwIEBgMAAAAAAAAAAQIDEQQFEjEhURMiQcEyQnGBkbEGFNH/2gAMAwEAAhEDEQA/APhpNiC4FbBYsAFbBYsAFbBYvYmxFLsFhuUnKNmibBYa4lcoFLBYvlJylQuwWG5CdmTa6JsFh2QMg2aJsFhuQjIDRdgsMyhlKF2CxfKRYIrYLFrBYCtiCwAVJsSAEWCxYiQFQAAAuigwCAJAioJAkCUiUiEXRFSkTYEiUiKjKGQukWUShezBUx6RZRJs0SqRdUR6gMVIbXTJsSdgbVQLqgTa6ec6BXYHp7Ah4cbO15bolXTPQlRFSpF2x0xOmVcDY6ZR0y7RlcSrQ+UBbiVCyCzRFgioFrEFARIkiQFQAAAYhY0CAJIIoJQEpASkXiiEi8URUpEpFookioSGRiVQ+lC4VEaY2FFmvD4Jy5HuaP1enO1ot+jVfLWkessorM+Hh0cK3yNUcA3yO3wepckrztBf5bvwb1q9Qh9U7+EdbfqeKJ1E7cunEyW8Q+fx0c+hdaPfQ716Owy5y/8AK/YuejqD4St5i/8ARhHU6S3f6GWPyuFeCtyFVMOdtX0DdXhaS/x3nj4vRTV9xy8fKpfxLjXxWr6TDmKlAy1KR7dfC2PNrQ3nKrbbjy86USjgapwF5TPbBllAVKBsdMXKBdsWNwKuJonAU4mW0KaKtDWijRRSxEixWRRUAAAGoUPSIsIAmwWAgtFBYvFASkWsCRNiMkpl0iiQ2MSKtTpXPY0box1GrLiJ0dgnOSPpuqugIwiqtRcPpT5s4HM5dcFNt+HDOS2oK0FqZaKnV+Ke9K29+jqaWGhRVqcVHv8A9vuNc+bM+IrdDx2bk5M9vmn0d/h41a+hWIq9WeXV3sbWqXM2ctK6dvixahEoi3EdBkuJtizdrREU1wbQza5vjVSkv5L6l+xiiRKmZRb2aMuOmSNWh5ek9CprND5RfNHK47AuL4H0Wk7Lk0+MXwZ5WnNEJxzwV4v8PozteHzp32XeZ5nD+H618PnlSkIlRPaxODs2YatOx3kW26iWFxM80bJxM1SJnEsWeSFSiPkKkjOEIkUkMkhbRkKMrMuykyigABQGiPAzmqK3LwiSsCwOJZItYilpFolrAFSiStyQq8TXhaN2jNTie5obC5pJGu9u2NrEbddqboFVJKUl8Iq8n26HeprglZLckuSPP0ThlQw0IpWlP5PxyNLlZHiObnnNln2h6Th4Oym/rKmJxSju5mOpiymKqXZmlI11pGndY8UaFSdyiRJeEbmTk+IREbFERgWsYsJlMS7KEpmUQ1zG1W3c1UIZk4S4SX2fURThdm6jCxjedeHFz1ia6lxumsBkk1Y5vFUbH0fWHCZo5178nA6Qp2bPTcLP8XHEvH8jH8O8w8WqjJUNlfiZpo7OHGZpIVIdUQiRshC5CpDZMVIyhFGUmXZSZRQAAoDVHgvBlNUeC8IkrC6JKosRQyCSAoLJEAgjVQW87HVTC5qkV1aOQwy3n0DUmH/LDyjg823bimW/DG7Q7ya+duUUkvQmu7DW/wC2Iq7zw8PX448QxzjcXKkaXTJcNxt7nMi+mDZ7xsUMlSuXjAy2zm5LViI79w6dFsmnTSG4Y90aQqLHU8PYvFDoxuY90tFryUopBKp0LVIiFBjyxiIk+S2lOUX0uvJwOmaFpM7/AAi+X3/o4nWXdOXlnadLtq81dF1THETEuRxMTHNm3EMwVWemq6IioxEhsmKZthC5FGXkUsZCjFzHNCqnD2ULAAKgNUeC8IymqPBeERYWRJAIgsBAABKZDIQG3DS3n0LUmX/JD0fOKEt53Gp2My1I+UcDnVmcUuRgnV4fQtpvfkh7yk/ql5/AjFaRp0I5qklBcr8W+iXM8XFLWmK1jcy9Z8Wta90zqGoNxy+K1zje1KDl/lN2/C/ZnjrZUb3qmvUv2dtj6HzLxvt1+sw6vJ13iUnXdM/pEuxyrkQoI8DB60J/XH3B3/DPZw2NhVV4NSXO3FeVyOJyeByeL65aaj38x/MOXxep8fkzrHfc+3if4lpURNRWGt7jPVZwodjT1lMJ7x7qo82VRonbXN3ZtunFt6G2BO5hpzdzVCRjeNMLU7WihNX+5wmstS85eWdpOeSFSb5RsvLPnOnMVmkztelU3abPP9UtG4h4eInvMdWQ6tMyTkeniHRFTYu5dlLGxiqyLFmVKKsVV4exrFVeHsoUAAVAa48F4RkNceC8IkiSSCSAAAAAAALwZ7mhsbkmn3R4MTRQq2ZhevdGmVZ1L61pHWGnSwsMQ/lKUVCME986iXD9s4HGaTqYio6lWWaT4LhGK/ilyRgr46VTKm24wVorkr8X/X2QU5jp/Bpxom35p+vtHs08zk3zarv5YbaczRGoYoSHRkdtEuqtDdSq9z0cHpGdOSlF2fXquj6nhxmaIT7iYi0TW0biWr1rMWj0mPq+jaN0lGvDMtzW6Uej/Q+utxxOg9JOlVjd/GTUZeG9z9Ox2N2z5/1XgRxM/wAv4besf8/b+n0PovOnlYt3/FX0n7T+/wDZLjchUDRGncaqB1nfp6CcmiaVI0RhvsMhSNFGCV5y3QgryZpm25cbJliNzLxda8UqNCNNfVJOUv6X+z5hj692zpNbtMbatJ8r2S6LkcdiKl2ew6dx/hYo35eQ5WX4l5kmpMRItKRRs7OHFUZVlmUbMmIZSRNyrKIF1eHsYLq8PZQoAAqA1x4LwjIaovcvCJIsSQBBIAAAAAAIvFlCQHQkaKczFFjoTORWzj2q3wqD4TPPhUHRqG6LONajapjo1DBGoOjVM4lpmrfTrbz6RgamaEX/ACjF/dXPlcJ70lxb/J9Q0bNRhGP8YxX2VjzX+RammP39fs9F/j8TW2Sfp6fdvjTNVOl1KUlcjEY+nRXzkr9Ezxvba06iHp75ojzJyhze5Li2c3rPrElB0abtHm+cmZdN61Zk4wdo9jiNIaRc2953fA6dO4vkdPyuX3R21Ix+JzNs8ypIZVq3M0pHpqxp1Myhsq2Q2VcjPTHaWxTZMpFTKEFyCAKgKVeHsuUq8PYCgACgNEXuRnHR4EDEyxRFkQSSQAEgRcLgSBBIBctGRUi5lEpMHxmMjUMqZZSM4s1zRsjUGKoYVULKqZxdrnG97Qjjt4yqfRD5NdZcl9/6O0p6z0oL4xTfWTufMqeKa4DVjX1Os5fHjk37rfRz+Pltgr21+rvsXrlNqyeVdFuPCxmn5S5s514ti3WMMfEx4/EMrZrW8y9CvjnLmY51riHUKORyorpq2vKYtsLlJMy0m0tlGyHIq2ZaRLIIuBUAAAAUq8PZcpV4ewFAAFAaI8DOPiEWJIJIqQIJIJAgAJAgAJAgAJAgAJuFyAAtcMxUAL5wzi7hcBjmRmKXC4VdyKtlXIi40JIC5FyoAALgBJAABWpw9lilTh7ClgAFQD0IL7QqHAK2obbsRTgFbbsG27E0GgK23YNt2AbcLitt2DbdgHXIuK23YNt2AaArbdg23YBoCdt2J23YBoCtt2I23YBpFxe27BtewF7hmF7QjOAzMFxeYjMUMuFxeYMwDLhcXmDMA1MkVnDaMgaUqcCu0YOVyioAAAAAAAAAAAAAAAAAAAAAAAAAAAAAAAAAAAAAAAAAAAAAAAAAAAAAAAAAAAf/2Q=="/>
          <p:cNvSpPr>
            <a:spLocks noChangeAspect="1" noChangeArrowheads="1"/>
          </p:cNvSpPr>
          <p:nvPr/>
        </p:nvSpPr>
        <p:spPr bwMode="auto">
          <a:xfrm>
            <a:off x="3968750" y="32067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fontAlgn="base" hangingPunct="1">
              <a:spcBef>
                <a:spcPct val="0"/>
              </a:spcBef>
              <a:spcAft>
                <a:spcPct val="0"/>
              </a:spcAft>
            </a:pPr>
            <a:endParaRPr lang="da-DK" sz="3600" kern="1200">
              <a:solidFill>
                <a:srgbClr val="000000"/>
              </a:solidFill>
              <a:latin typeface="Arial" pitchFamily="34" charset="0"/>
              <a:ea typeface="+mn-ea"/>
              <a:cs typeface="+mn-cs"/>
            </a:endParaRPr>
          </a:p>
        </p:txBody>
      </p:sp>
      <p:pic>
        <p:nvPicPr>
          <p:cNvPr id="45068" name="Picture 12" descr="https://encrypted-tbn1.gstatic.com/images?q=tbn:ANd9GcQ4mmxBL_8YAua8GbTe9VSRNGyH_24oM4S9sExfDW97MmU_Zt3ZC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40032" y="9733733"/>
            <a:ext cx="2110796" cy="117842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850861" y="8332912"/>
            <a:ext cx="8920138" cy="1760776"/>
            <a:chOff x="827584" y="4166456"/>
            <a:chExt cx="4460069" cy="880388"/>
          </a:xfrm>
        </p:grpSpPr>
        <p:sp>
          <p:nvSpPr>
            <p:cNvPr id="30" name="Right Brace 29"/>
            <p:cNvSpPr/>
            <p:nvPr/>
          </p:nvSpPr>
          <p:spPr>
            <a:xfrm rot="16200000">
              <a:off x="2768792" y="2527983"/>
              <a:ext cx="577653" cy="446006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fontAlgn="base" hangingPunct="1">
                <a:spcBef>
                  <a:spcPct val="0"/>
                </a:spcBef>
                <a:spcAft>
                  <a:spcPct val="0"/>
                </a:spcAft>
              </a:pPr>
              <a:endParaRPr lang="da-DK" sz="3600" kern="1200">
                <a:solidFill>
                  <a:srgbClr val="000000"/>
                </a:solidFill>
              </a:endParaRPr>
            </a:p>
          </p:txBody>
        </p:sp>
        <p:sp>
          <p:nvSpPr>
            <p:cNvPr id="31" name="Oval 30"/>
            <p:cNvSpPr/>
            <p:nvPr/>
          </p:nvSpPr>
          <p:spPr>
            <a:xfrm>
              <a:off x="1075922" y="4166456"/>
              <a:ext cx="3917730" cy="340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r>
                <a:rPr lang="da-DK" sz="3200" kern="1200">
                  <a:solidFill>
                    <a:srgbClr val="FFFFFF"/>
                  </a:solidFill>
                </a:rPr>
                <a:t>7 billion research assistants</a:t>
              </a:r>
              <a:endParaRPr lang="da-DK" sz="3200" kern="1200" dirty="0">
                <a:solidFill>
                  <a:srgbClr val="FFFFFF"/>
                </a:solidFill>
              </a:endParaRPr>
            </a:p>
          </p:txBody>
        </p:sp>
      </p:grpSp>
      <p:grpSp>
        <p:nvGrpSpPr>
          <p:cNvPr id="6" name="Group 5"/>
          <p:cNvGrpSpPr/>
          <p:nvPr/>
        </p:nvGrpSpPr>
        <p:grpSpPr>
          <a:xfrm>
            <a:off x="13475264" y="2424509"/>
            <a:ext cx="6493600" cy="1613122"/>
            <a:chOff x="5897200" y="1916832"/>
            <a:chExt cx="3246800" cy="806561"/>
          </a:xfrm>
        </p:grpSpPr>
        <p:cxnSp>
          <p:nvCxnSpPr>
            <p:cNvPr id="45057" name="Straight Arrow Connector 45056"/>
            <p:cNvCxnSpPr/>
            <p:nvPr/>
          </p:nvCxnSpPr>
          <p:spPr>
            <a:xfrm flipH="1">
              <a:off x="5897200" y="2348880"/>
              <a:ext cx="547008" cy="37451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5058" name="Oval 45057"/>
            <p:cNvSpPr/>
            <p:nvPr/>
          </p:nvSpPr>
          <p:spPr>
            <a:xfrm>
              <a:off x="6300192" y="1916832"/>
              <a:ext cx="2843808" cy="619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r>
                <a:rPr lang="da-DK" sz="3200" kern="1200">
                  <a:solidFill>
                    <a:srgbClr val="FFFFFF"/>
                  </a:solidFill>
                </a:rPr>
                <a:t>7 billion research leaders</a:t>
              </a:r>
              <a:endParaRPr lang="da-DK" sz="3200" kern="1200" dirty="0">
                <a:solidFill>
                  <a:srgbClr val="FFFFFF"/>
                </a:solidFill>
              </a:endParaRPr>
            </a:p>
          </p:txBody>
        </p:sp>
      </p:grpSp>
      <p:grpSp>
        <p:nvGrpSpPr>
          <p:cNvPr id="17" name="Group 16"/>
          <p:cNvGrpSpPr/>
          <p:nvPr/>
        </p:nvGrpSpPr>
        <p:grpSpPr>
          <a:xfrm>
            <a:off x="15469916" y="12688144"/>
            <a:ext cx="1261884" cy="889018"/>
            <a:chOff x="4637112" y="6344072"/>
            <a:chExt cx="630942" cy="444509"/>
          </a:xfrm>
        </p:grpSpPr>
        <p:sp>
          <p:nvSpPr>
            <p:cNvPr id="7" name="TextBox 6"/>
            <p:cNvSpPr txBox="1"/>
            <p:nvPr/>
          </p:nvSpPr>
          <p:spPr>
            <a:xfrm>
              <a:off x="4637112" y="6465415"/>
              <a:ext cx="630942" cy="32316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fontAlgn="base" hangingPunct="1">
                <a:spcBef>
                  <a:spcPct val="0"/>
                </a:spcBef>
                <a:spcAft>
                  <a:spcPct val="0"/>
                </a:spcAft>
              </a:pPr>
              <a:r>
                <a:rPr lang="da-DK" sz="3600" kern="1200">
                  <a:solidFill>
                    <a:srgbClr val="000000"/>
                  </a:solidFill>
                </a:rPr>
                <a:t>Skills</a:t>
              </a:r>
            </a:p>
          </p:txBody>
        </p:sp>
        <p:cxnSp>
          <p:nvCxnSpPr>
            <p:cNvPr id="16" name="Straight Connector 15"/>
            <p:cNvCxnSpPr>
              <a:endCxn id="7" idx="0"/>
            </p:cNvCxnSpPr>
            <p:nvPr/>
          </p:nvCxnSpPr>
          <p:spPr>
            <a:xfrm flipH="1">
              <a:off x="4952583" y="6344072"/>
              <a:ext cx="41071" cy="121343"/>
            </a:xfrm>
            <a:prstGeom prst="line">
              <a:avLst/>
            </a:prstGeom>
          </p:spPr>
          <p:style>
            <a:lnRef idx="3">
              <a:schemeClr val="dk1"/>
            </a:lnRef>
            <a:fillRef idx="0">
              <a:schemeClr val="dk1"/>
            </a:fillRef>
            <a:effectRef idx="2">
              <a:schemeClr val="dk1"/>
            </a:effectRef>
            <a:fontRef idx="minor">
              <a:schemeClr val="tx1"/>
            </a:fontRef>
          </p:style>
        </p:cxnSp>
      </p:grpSp>
      <p:grpSp>
        <p:nvGrpSpPr>
          <p:cNvPr id="35" name="Group 34"/>
          <p:cNvGrpSpPr/>
          <p:nvPr/>
        </p:nvGrpSpPr>
        <p:grpSpPr>
          <a:xfrm>
            <a:off x="7850860" y="12697764"/>
            <a:ext cx="1193468" cy="879398"/>
            <a:chOff x="4637112" y="6348882"/>
            <a:chExt cx="596734" cy="439699"/>
          </a:xfrm>
        </p:grpSpPr>
        <p:sp>
          <p:nvSpPr>
            <p:cNvPr id="36" name="TextBox 35"/>
            <p:cNvSpPr txBox="1"/>
            <p:nvPr/>
          </p:nvSpPr>
          <p:spPr>
            <a:xfrm>
              <a:off x="4637112" y="6465415"/>
              <a:ext cx="596734" cy="32316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fontAlgn="base" hangingPunct="1">
                <a:spcBef>
                  <a:spcPct val="0"/>
                </a:spcBef>
                <a:spcAft>
                  <a:spcPct val="0"/>
                </a:spcAft>
              </a:pPr>
              <a:r>
                <a:rPr lang="da-DK" sz="3600" kern="1200">
                  <a:solidFill>
                    <a:srgbClr val="000000"/>
                  </a:solidFill>
                </a:rPr>
                <a:t>Time</a:t>
              </a:r>
            </a:p>
          </p:txBody>
        </p:sp>
        <p:cxnSp>
          <p:nvCxnSpPr>
            <p:cNvPr id="37" name="Straight Connector 36"/>
            <p:cNvCxnSpPr>
              <a:endCxn id="36" idx="0"/>
            </p:cNvCxnSpPr>
            <p:nvPr/>
          </p:nvCxnSpPr>
          <p:spPr>
            <a:xfrm>
              <a:off x="4885453" y="6348882"/>
              <a:ext cx="50026" cy="116533"/>
            </a:xfrm>
            <a:prstGeom prst="line">
              <a:avLst/>
            </a:prstGeom>
          </p:spPr>
          <p:style>
            <a:lnRef idx="3">
              <a:schemeClr val="dk1"/>
            </a:lnRef>
            <a:fillRef idx="0">
              <a:schemeClr val="dk1"/>
            </a:fillRef>
            <a:effectRef idx="2">
              <a:schemeClr val="dk1"/>
            </a:effectRef>
            <a:fontRef idx="minor">
              <a:schemeClr val="tx1"/>
            </a:fontRef>
          </p:style>
        </p:cxnSp>
      </p:grpSp>
      <p:grpSp>
        <p:nvGrpSpPr>
          <p:cNvPr id="45059" name="Group 45058"/>
          <p:cNvGrpSpPr/>
          <p:nvPr/>
        </p:nvGrpSpPr>
        <p:grpSpPr>
          <a:xfrm>
            <a:off x="6383108" y="10322942"/>
            <a:ext cx="1198304" cy="3426816"/>
            <a:chOff x="93708" y="5173871"/>
            <a:chExt cx="599152" cy="1701008"/>
          </a:xfrm>
        </p:grpSpPr>
        <p:sp>
          <p:nvSpPr>
            <p:cNvPr id="40" name="TextBox 39"/>
            <p:cNvSpPr txBox="1"/>
            <p:nvPr/>
          </p:nvSpPr>
          <p:spPr>
            <a:xfrm rot="16200000">
              <a:off x="-518269" y="5785848"/>
              <a:ext cx="1701008" cy="4770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fontAlgn="base" hangingPunct="1">
                <a:spcBef>
                  <a:spcPct val="0"/>
                </a:spcBef>
                <a:spcAft>
                  <a:spcPct val="0"/>
                </a:spcAft>
              </a:pPr>
              <a:r>
                <a:rPr lang="da-DK" sz="2800" b="1" u="sng" kern="1200">
                  <a:solidFill>
                    <a:srgbClr val="000000"/>
                  </a:solidFill>
                </a:rPr>
                <a:t>Researcher </a:t>
              </a:r>
              <a:r>
                <a:rPr lang="da-DK" sz="2800" kern="1200">
                  <a:solidFill>
                    <a:srgbClr val="000000"/>
                  </a:solidFill>
                </a:rPr>
                <a:t>derfined task</a:t>
              </a:r>
            </a:p>
          </p:txBody>
        </p:sp>
        <p:cxnSp>
          <p:nvCxnSpPr>
            <p:cNvPr id="41" name="Straight Connector 40"/>
            <p:cNvCxnSpPr/>
            <p:nvPr/>
          </p:nvCxnSpPr>
          <p:spPr>
            <a:xfrm>
              <a:off x="588963" y="5857834"/>
              <a:ext cx="103897" cy="0"/>
            </a:xfrm>
            <a:prstGeom prst="line">
              <a:avLst/>
            </a:prstGeom>
          </p:spPr>
          <p:style>
            <a:lnRef idx="3">
              <a:schemeClr val="dk1"/>
            </a:lnRef>
            <a:fillRef idx="0">
              <a:schemeClr val="dk1"/>
            </a:fillRef>
            <a:effectRef idx="2">
              <a:schemeClr val="dk1"/>
            </a:effectRef>
            <a:fontRef idx="minor">
              <a:schemeClr val="tx1"/>
            </a:fontRef>
          </p:style>
        </p:cxnSp>
      </p:grpSp>
      <p:grpSp>
        <p:nvGrpSpPr>
          <p:cNvPr id="45060" name="Group 45059"/>
          <p:cNvGrpSpPr/>
          <p:nvPr/>
        </p:nvGrpSpPr>
        <p:grpSpPr>
          <a:xfrm>
            <a:off x="6598549" y="1937985"/>
            <a:ext cx="982860" cy="3134290"/>
            <a:chOff x="201428" y="968992"/>
            <a:chExt cx="491430" cy="1567145"/>
          </a:xfrm>
        </p:grpSpPr>
        <p:sp>
          <p:nvSpPr>
            <p:cNvPr id="47" name="TextBox 46"/>
            <p:cNvSpPr txBox="1"/>
            <p:nvPr/>
          </p:nvSpPr>
          <p:spPr>
            <a:xfrm rot="16200000">
              <a:off x="-451340" y="1621760"/>
              <a:ext cx="1567145"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fontAlgn="base" hangingPunct="1">
                <a:spcBef>
                  <a:spcPct val="0"/>
                </a:spcBef>
                <a:spcAft>
                  <a:spcPct val="0"/>
                </a:spcAft>
              </a:pPr>
              <a:r>
                <a:rPr lang="da-DK" sz="2800" b="1" u="sng" kern="1200">
                  <a:solidFill>
                    <a:srgbClr val="000000"/>
                  </a:solidFill>
                </a:rPr>
                <a:t>User </a:t>
              </a:r>
              <a:r>
                <a:rPr lang="da-DK" sz="2800" kern="1200">
                  <a:solidFill>
                    <a:srgbClr val="000000"/>
                  </a:solidFill>
                </a:rPr>
                <a:t>derfined task</a:t>
              </a:r>
            </a:p>
          </p:txBody>
        </p:sp>
        <p:cxnSp>
          <p:nvCxnSpPr>
            <p:cNvPr id="48" name="Straight Connector 47"/>
            <p:cNvCxnSpPr/>
            <p:nvPr/>
          </p:nvCxnSpPr>
          <p:spPr>
            <a:xfrm>
              <a:off x="588961" y="2276872"/>
              <a:ext cx="103897" cy="0"/>
            </a:xfrm>
            <a:prstGeom prst="line">
              <a:avLst/>
            </a:prstGeom>
          </p:spPr>
          <p:style>
            <a:lnRef idx="3">
              <a:schemeClr val="dk1"/>
            </a:lnRef>
            <a:fillRef idx="0">
              <a:schemeClr val="dk1"/>
            </a:fillRef>
            <a:effectRef idx="2">
              <a:schemeClr val="dk1"/>
            </a:effectRef>
            <a:fontRef idx="minor">
              <a:schemeClr val="tx1"/>
            </a:fontRef>
          </p:style>
        </p:cxnSp>
      </p:grpSp>
      <p:pic>
        <p:nvPicPr>
          <p:cNvPr id="44" name="Picture 43"/>
          <p:cNvPicPr>
            <a:picLocks noChangeAspect="1"/>
          </p:cNvPicPr>
          <p:nvPr/>
        </p:nvPicPr>
        <p:blipFill rotWithShape="1">
          <a:blip r:embed="rId9">
            <a:extLst>
              <a:ext uri="{28A0092B-C50C-407E-A947-70E740481C1C}">
                <a14:useLocalDpi xmlns:a14="http://schemas.microsoft.com/office/drawing/2010/main" val="0"/>
              </a:ext>
            </a:extLst>
          </a:blip>
          <a:srcRect l="27320" t="16647" r="27319" b="16647"/>
          <a:stretch/>
        </p:blipFill>
        <p:spPr>
          <a:xfrm>
            <a:off x="15256105" y="10109299"/>
            <a:ext cx="1660362" cy="1660362"/>
          </a:xfrm>
          <a:prstGeom prst="rect">
            <a:avLst/>
          </a:prstGeom>
        </p:spPr>
      </p:pic>
      <p:pic>
        <p:nvPicPr>
          <p:cNvPr id="45" name="Picture 44"/>
          <p:cNvPicPr>
            <a:picLocks noChangeAspect="1"/>
          </p:cNvPicPr>
          <p:nvPr/>
        </p:nvPicPr>
        <p:blipFill rotWithShape="1">
          <a:blip r:embed="rId9">
            <a:extLst>
              <a:ext uri="{28A0092B-C50C-407E-A947-70E740481C1C}">
                <a14:useLocalDpi xmlns:a14="http://schemas.microsoft.com/office/drawing/2010/main" val="0"/>
              </a:ext>
            </a:extLst>
          </a:blip>
          <a:srcRect l="27320" t="16647" r="27319" b="16647"/>
          <a:stretch/>
        </p:blipFill>
        <p:spPr>
          <a:xfrm>
            <a:off x="13931354" y="5577964"/>
            <a:ext cx="1866356" cy="1866356"/>
          </a:xfrm>
          <a:prstGeom prst="rect">
            <a:avLst/>
          </a:prstGeom>
        </p:spPr>
      </p:pic>
      <p:sp>
        <p:nvSpPr>
          <p:cNvPr id="43" name="Up Arrow 42"/>
          <p:cNvSpPr/>
          <p:nvPr/>
        </p:nvSpPr>
        <p:spPr>
          <a:xfrm>
            <a:off x="13685602" y="7477374"/>
            <a:ext cx="4320480" cy="284556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endParaRPr lang="fr-FR" sz="3600" kern="1200">
              <a:solidFill>
                <a:srgbClr val="FFFFFF"/>
              </a:solidFill>
            </a:endParaRPr>
          </a:p>
        </p:txBody>
      </p:sp>
      <p:pic>
        <p:nvPicPr>
          <p:cNvPr id="49" name="pasted-image.pdf" descr="pasted-image.pdf"/>
          <p:cNvPicPr>
            <a:picLocks noChangeAspect="1"/>
          </p:cNvPicPr>
          <p:nvPr/>
        </p:nvPicPr>
        <p:blipFill>
          <a:blip r:embed="rId10">
            <a:extLst/>
          </a:blip>
          <a:stretch>
            <a:fillRect/>
          </a:stretch>
        </p:blipFill>
        <p:spPr>
          <a:xfrm>
            <a:off x="14826384" y="8049789"/>
            <a:ext cx="1966126" cy="1965562"/>
          </a:xfrm>
          <a:prstGeom prst="rect">
            <a:avLst/>
          </a:prstGeom>
          <a:ln w="12700">
            <a:miter lim="400000"/>
          </a:ln>
        </p:spPr>
      </p:pic>
    </p:spTree>
    <p:extLst>
      <p:ext uri="{BB962C8B-B14F-4D97-AF65-F5344CB8AC3E}">
        <p14:creationId xmlns:p14="http://schemas.microsoft.com/office/powerpoint/2010/main" val="387839104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1BD1EE3-F5DB-4F47-8437-F0FD161678AF}" type="slidenum">
              <a:rPr lang="fr-FR" smtClean="0"/>
              <a:pPr>
                <a:defRPr/>
              </a:pPr>
              <a:t>61</a:t>
            </a:fld>
            <a:endParaRPr lang="fr-FR"/>
          </a:p>
        </p:txBody>
      </p:sp>
      <p:sp>
        <p:nvSpPr>
          <p:cNvPr id="5" name="Title 1"/>
          <p:cNvSpPr txBox="1">
            <a:spLocks/>
          </p:cNvSpPr>
          <p:nvPr/>
        </p:nvSpPr>
        <p:spPr>
          <a:xfrm>
            <a:off x="3030240" y="377280"/>
            <a:ext cx="18288000" cy="1625600"/>
          </a:xfrm>
          <a:prstGeom prst="rect">
            <a:avLst/>
          </a:prstGeom>
        </p:spPr>
        <p:txBody>
          <a:bodyPr/>
          <a:lstStyle>
            <a:lvl1pPr algn="ctr" rtl="0" eaLnBrk="0" fontAlgn="base" hangingPunct="0">
              <a:spcBef>
                <a:spcPct val="0"/>
              </a:spcBef>
              <a:spcAft>
                <a:spcPct val="0"/>
              </a:spcAft>
              <a:defRPr sz="3200" b="1">
                <a:solidFill>
                  <a:srgbClr val="0000FF"/>
                </a:solidFill>
                <a:latin typeface="+mj-lt"/>
                <a:ea typeface="+mj-ea"/>
                <a:cs typeface="+mj-cs"/>
              </a:defRPr>
            </a:lvl1pPr>
            <a:lvl2pPr algn="ctr" rtl="0" eaLnBrk="0" fontAlgn="base" hangingPunct="0">
              <a:spcBef>
                <a:spcPct val="0"/>
              </a:spcBef>
              <a:spcAft>
                <a:spcPct val="0"/>
              </a:spcAft>
              <a:defRPr sz="3200" b="1">
                <a:solidFill>
                  <a:srgbClr val="0000FF"/>
                </a:solidFill>
                <a:latin typeface="Arial" pitchFamily="34" charset="0"/>
              </a:defRPr>
            </a:lvl2pPr>
            <a:lvl3pPr algn="ctr" rtl="0" eaLnBrk="0" fontAlgn="base" hangingPunct="0">
              <a:spcBef>
                <a:spcPct val="0"/>
              </a:spcBef>
              <a:spcAft>
                <a:spcPct val="0"/>
              </a:spcAft>
              <a:defRPr sz="3200" b="1">
                <a:solidFill>
                  <a:srgbClr val="0000FF"/>
                </a:solidFill>
                <a:latin typeface="Arial" pitchFamily="34" charset="0"/>
              </a:defRPr>
            </a:lvl3pPr>
            <a:lvl4pPr algn="ctr" rtl="0" eaLnBrk="0" fontAlgn="base" hangingPunct="0">
              <a:spcBef>
                <a:spcPct val="0"/>
              </a:spcBef>
              <a:spcAft>
                <a:spcPct val="0"/>
              </a:spcAft>
              <a:defRPr sz="3200" b="1">
                <a:solidFill>
                  <a:srgbClr val="0000FF"/>
                </a:solidFill>
                <a:latin typeface="Arial" pitchFamily="34" charset="0"/>
              </a:defRPr>
            </a:lvl4pPr>
            <a:lvl5pPr algn="ctr" rtl="0" eaLnBrk="0" fontAlgn="base" hangingPunct="0">
              <a:spcBef>
                <a:spcPct val="0"/>
              </a:spcBef>
              <a:spcAft>
                <a:spcPct val="0"/>
              </a:spcAft>
              <a:defRPr sz="3200" b="1">
                <a:solidFill>
                  <a:srgbClr val="0000FF"/>
                </a:solidFill>
                <a:latin typeface="Arial" pitchFamily="34" charset="0"/>
              </a:defRPr>
            </a:lvl5pPr>
            <a:lvl6pPr marL="457200" algn="ctr" rtl="0" fontAlgn="base">
              <a:spcBef>
                <a:spcPct val="0"/>
              </a:spcBef>
              <a:spcAft>
                <a:spcPct val="0"/>
              </a:spcAft>
              <a:defRPr sz="3200" b="1">
                <a:solidFill>
                  <a:srgbClr val="0000FF"/>
                </a:solidFill>
                <a:latin typeface="Arial" pitchFamily="34" charset="0"/>
              </a:defRPr>
            </a:lvl6pPr>
            <a:lvl7pPr marL="914400" algn="ctr" rtl="0" fontAlgn="base">
              <a:spcBef>
                <a:spcPct val="0"/>
              </a:spcBef>
              <a:spcAft>
                <a:spcPct val="0"/>
              </a:spcAft>
              <a:defRPr sz="3200" b="1">
                <a:solidFill>
                  <a:srgbClr val="0000FF"/>
                </a:solidFill>
                <a:latin typeface="Arial" pitchFamily="34" charset="0"/>
              </a:defRPr>
            </a:lvl7pPr>
            <a:lvl8pPr marL="1371600" algn="ctr" rtl="0" fontAlgn="base">
              <a:spcBef>
                <a:spcPct val="0"/>
              </a:spcBef>
              <a:spcAft>
                <a:spcPct val="0"/>
              </a:spcAft>
              <a:defRPr sz="3200" b="1">
                <a:solidFill>
                  <a:srgbClr val="0000FF"/>
                </a:solidFill>
                <a:latin typeface="Arial" pitchFamily="34" charset="0"/>
              </a:defRPr>
            </a:lvl8pPr>
            <a:lvl9pPr marL="1828800" algn="ctr" rtl="0" fontAlgn="base">
              <a:spcBef>
                <a:spcPct val="0"/>
              </a:spcBef>
              <a:spcAft>
                <a:spcPct val="0"/>
              </a:spcAft>
              <a:defRPr sz="3200" b="1">
                <a:solidFill>
                  <a:srgbClr val="0000FF"/>
                </a:solidFill>
                <a:latin typeface="Arial" pitchFamily="34" charset="0"/>
              </a:defRPr>
            </a:lvl9pPr>
          </a:lstStyle>
          <a:p>
            <a:pPr eaLnBrk="1" hangingPunct="1"/>
            <a:r>
              <a:rPr lang="fr-FR" sz="6400" kern="1200" dirty="0" err="1"/>
              <a:t>Teaching</a:t>
            </a:r>
            <a:r>
              <a:rPr lang="fr-FR" sz="6400" kern="1200" dirty="0"/>
              <a:t> modes</a:t>
            </a:r>
          </a:p>
        </p:txBody>
      </p:sp>
      <p:grpSp>
        <p:nvGrpSpPr>
          <p:cNvPr id="27" name="Group 26"/>
          <p:cNvGrpSpPr/>
          <p:nvPr/>
        </p:nvGrpSpPr>
        <p:grpSpPr>
          <a:xfrm>
            <a:off x="3309176" y="5686128"/>
            <a:ext cx="9202884" cy="7704276"/>
            <a:chOff x="130588" y="2843064"/>
            <a:chExt cx="4601442" cy="3852138"/>
          </a:xfrm>
        </p:grpSpPr>
        <p:grpSp>
          <p:nvGrpSpPr>
            <p:cNvPr id="10" name="Group 9"/>
            <p:cNvGrpSpPr/>
            <p:nvPr/>
          </p:nvGrpSpPr>
          <p:grpSpPr>
            <a:xfrm>
              <a:off x="729737" y="2843064"/>
              <a:ext cx="3529430" cy="3351929"/>
              <a:chOff x="1187624" y="2276872"/>
              <a:chExt cx="2520280" cy="2523063"/>
            </a:xfrm>
          </p:grpSpPr>
          <p:cxnSp>
            <p:nvCxnSpPr>
              <p:cNvPr id="8" name="Straight Arrow Connector 7"/>
              <p:cNvCxnSpPr/>
              <p:nvPr/>
            </p:nvCxnSpPr>
            <p:spPr>
              <a:xfrm flipV="1">
                <a:off x="1187624" y="2276872"/>
                <a:ext cx="0" cy="25202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rot="5400000" flipV="1">
                <a:off x="2447764" y="3539795"/>
                <a:ext cx="0" cy="25202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12" name="TextBox 11"/>
            <p:cNvSpPr txBox="1"/>
            <p:nvPr/>
          </p:nvSpPr>
          <p:spPr>
            <a:xfrm>
              <a:off x="730774" y="6218148"/>
              <a:ext cx="4001256" cy="477054"/>
            </a:xfrm>
            <a:prstGeom prst="rect">
              <a:avLst/>
            </a:prstGeom>
            <a:noFill/>
          </p:spPr>
          <p:txBody>
            <a:bodyPr wrap="none" rtlCol="0">
              <a:spAutoFit/>
            </a:bodyPr>
            <a:lstStyle/>
            <a:p>
              <a:pPr fontAlgn="base" hangingPunct="1">
                <a:spcBef>
                  <a:spcPct val="0"/>
                </a:spcBef>
                <a:spcAft>
                  <a:spcPct val="0"/>
                </a:spcAft>
              </a:pPr>
              <a:r>
                <a:rPr lang="fr-FR" kern="1200" dirty="0">
                  <a:solidFill>
                    <a:srgbClr val="000000"/>
                  </a:solidFill>
                  <a:latin typeface="Arial" pitchFamily="34" charset="0"/>
                  <a:ea typeface="+mn-ea"/>
                  <a:cs typeface="+mn-cs"/>
                </a:rPr>
                <a:t>Motivation for curriculum</a:t>
              </a:r>
            </a:p>
          </p:txBody>
        </p:sp>
        <p:sp>
          <p:nvSpPr>
            <p:cNvPr id="13" name="TextBox 12"/>
            <p:cNvSpPr txBox="1"/>
            <p:nvPr/>
          </p:nvSpPr>
          <p:spPr>
            <a:xfrm rot="16200000">
              <a:off x="-1034956" y="4204605"/>
              <a:ext cx="2777363" cy="446276"/>
            </a:xfrm>
            <a:prstGeom prst="rect">
              <a:avLst/>
            </a:prstGeom>
            <a:noFill/>
          </p:spPr>
          <p:txBody>
            <a:bodyPr wrap="none" rtlCol="0">
              <a:spAutoFit/>
            </a:bodyPr>
            <a:lstStyle/>
            <a:p>
              <a:pPr fontAlgn="base" hangingPunct="1">
                <a:spcBef>
                  <a:spcPct val="0"/>
                </a:spcBef>
                <a:spcAft>
                  <a:spcPct val="0"/>
                </a:spcAft>
              </a:pPr>
              <a:r>
                <a:rPr lang="fr-FR" sz="5200" kern="1200" dirty="0">
                  <a:solidFill>
                    <a:srgbClr val="000000"/>
                  </a:solidFill>
                  <a:latin typeface="Arial" pitchFamily="34" charset="0"/>
                  <a:ea typeface="+mn-ea"/>
                  <a:cs typeface="+mn-cs"/>
                </a:rPr>
                <a:t>Fun and </a:t>
              </a:r>
              <a:r>
                <a:rPr lang="fr-FR" sz="5200" kern="1200" dirty="0" err="1">
                  <a:solidFill>
                    <a:srgbClr val="000000"/>
                  </a:solidFill>
                  <a:latin typeface="Arial" pitchFamily="34" charset="0"/>
                  <a:ea typeface="+mn-ea"/>
                  <a:cs typeface="+mn-cs"/>
                </a:rPr>
                <a:t>engaging</a:t>
              </a:r>
              <a:endParaRPr lang="fr-FR" sz="5200" kern="1200" dirty="0">
                <a:solidFill>
                  <a:srgbClr val="000000"/>
                </a:solidFill>
                <a:latin typeface="Arial" pitchFamily="34" charset="0"/>
                <a:ea typeface="+mn-ea"/>
                <a:cs typeface="+mn-cs"/>
              </a:endParaRPr>
            </a:p>
          </p:txBody>
        </p:sp>
      </p:grpSp>
      <p:sp>
        <p:nvSpPr>
          <p:cNvPr id="24" name="AutoShape 2" descr="data:image/jpeg;base64,/9j/4AAQSkZJRgABAQAAAQABAAD/2wCEAAkGBhQSEBUUEBQQFBUVFhQVFBQVEBQPFhUUFBcYFRQXFhUXHCYfGRkkGhQUHzMgIycpLCwsFR4xNTAsNSYrLCkBCQoKDgwOGg8PGjUfHiQ1LDUuLTUyLjU0Ly0pLCw0NTU0MCwsLC01LSwwKSkpKS8sLC8sLDUpNS8sLDU0KSowNf/AABEIAK4A5AMBIgACEQEDEQH/xAAcAAACAQUBAAAAAAAAAAAAAAAAAQcCAwQFBgj/xABHEAABAwIDBAYFCAcGBwAAAAABAAIDBBEFEiEGBzFBEyJRYXGBMlKCkaEUI0JicpKisTNDc7KzwfA0Y2R0g9EVFhckhJOU/8QAGQEBAAMBAQAAAAAAAAAAAAAAAAIDBAEF/8QAKREBAAIBAwMBCAMAAAAAAAAAAAECAwQRIRIxQVETMmFxobHB0YHh8f/aAAwDAQACEQMRAD8AiayLJoQKyLLY4ds9POM0bCGc5HkRRj23ae5bWHZ2jj/tddHfmyAdJ+Kx/JWRjtK6uC9udto+PH3cylddpFiODRcIp5SObmudf3kD4LKbtvhreFEf/ngP5uU4xR5tC2NPXzkhwOYIupFj25ww8aXL/wCHCfyWXFj+ES6FtO2/r03RfENUowVnteE40tJ7ZIRgiylX/k7DqkXhy+MM1/hcj4LTYlurcNaeYO+rI3KfvN0+CTprx25LaDLEbxz8nB2RZZ+J4HPTm08bmjk62Zp8HDRYKzzExxLHas1naY2KyLJoXESsiyaECsiyaECsiyaECsiyaECSBUxbod2UE1OKysYJc5PQxO1YGtJaXuH0iSDodNFImLbuaCojLH0sDLjR8UbYXtPIhzAPjdB5asiy2u1Gz7qGslpnnN0btHcMzHDMx3dcEaLVoFZFk0IFZCaEAr0NTk1a1ub1nAPt4NOn5q1ZFl3fZ2J27LlXVySm8r3v7MziQPAcB5KyIwqrIsubkzM8yVkWTsiyOFZIsVVkWQUNZY3aS08iCWkeYW9w3basgtaXpG+rKM/4vSHvWlsiylW017SnTJek71nZJOF7yIJhkqm9EToc3zkR8Ty8wqMZ2Bhmb0lI5sZOoAOaJ3hb0fLTuUcFqz8IxyeldeFxy843asPly8QtEZ4txkjd6FNbXJHTqK7x6+Vivw6SB5ZM0sd38CO0HmFjqR6PG6bEo+imblk9QnUH1o3c1x2P7OvpX2PWjJ6klrX7ndjlDJi2jqrzCvUaTor7THPVT19Pm1NkWTsiyoYCsiydkWQKyEyut2f2JzDpavqM4iO+Ukdrz9Ed3HwU6Um87Qvwae+e3TSHPYXgs1Q60LC7tdwa3xdw8lv8W2CdBSOlMmeRtiWtFmht+tYnUn3LPxPb6OFvRULGuy6B1ssbfADV3wC47EMUmqHZp5HP7BezR4NGgVtox0jbvLVkppsNZrv12+kJ83J7QxzYbHACBLT5mPZcXylxcx4HMEG1+0FSC+QAEuIAGpJNgAOJJXj6kqpIXiSF8kb28HscWOHmPyWwxLa2tqGdHUVVRIzmwvs0+IFr+azvOZ28bHWVmKTzQm8fVjY7k4RtDcw7ib2XN2TDUWQKyLJ2RZArITsmgaEIQCEIQCEIQCEIQCEIQCSaEFJGoIuCNQRoQe4rrsE2pbMz5PW2ObqtkOgd2B3Y7vXJpOZdWUyTSeGnT6m+C29eY8x4lsccwZ1NJlNyx2rHdo7D3ha9b/CsTFRH8lqTr+pkPEOHAE9v5jRaSendG9zHizmmx/rsXb1j3q9lmpxUiIy4vcn6T6fpbSJTW5wSnZG01M/otNom83v7hzt/XBQrXqnZTgwzmv0xx6z6R6tlg+Fx0kYqaz0uMbDqQeWnN/5LTY5tJLVGzrsivpGD8Xn6R+CxMRxF9RJnlP2W8mjsH+6sWVl8nHTXiPu0Z9VHT7HDxT6z8Z/SkNTTQqWAIQhAIQhAIQhAIQmgEJ2RZAkJ2RZAkJosgSE7IsgSE7IsgSE7IsgSE7Isgpc1bGqn6eISH9LHZsn1mfRf5HQ+KwLKqGTK6/EWIcO1p0IUqz4lfhydO9Le7Pf8T/H9eVVJT9I8NvYcXO9Vo1cfcrmI13SuFhaNgyxt7Gjn4lWicrS0fSOp+oNQPM6+QVsBd32jZ2b9GP2cee/4j8/4LITsiygzkhOyLIEhOyLIEhNCBITsiyBITshA0JpFBdpaV8sjY4mue95DWsaMznE8gFKmz24R72h1dMY7/qoQ1zh4yOu2/g0+K3u5TY5sNKKyRvz04OQkehDewAvwLrXJ7MoUlSShrS5xAABJJIAAGpJJ4BBHj9xNAW2DqsH1hMwn3FlvguI2v3LT0rHS0jzUxtF3My5ZWgcwBo/yse5dri+/ehieWwtnqLG2aNrWsPblc8i477WW22V3rUVfIIo3PilPoxytyF3PqOBLXHuvdBHO7/c+K2nbU1UskcclzGyMND3NBtmc54IAJBsLFarePu0dhgbLHI6WB7sl3AB7H2JAdbQggHUW1FrcL+imNDRYAAdgFh7lHu/bXCD+3g/eKDm9ktx7JqZktbNMx0jQ9scWRuRrhduZz2uubEaAC3BcZt9sM/DJ2sLukikBdFJbKTlIzNcPWF28ONx4Kedg8dFVhtPLzMbWv7pI+o/4tv5rn99eE9PhhkAu6ne2X2D1JPg6/kg8/kqTN3m6FtbAKmrkkZG+5ijjytc5oNsznOBsCQbAC/O6jelpHSyMiZ6Uj2Rt+08ho8rlercPhZBDHFH6MbGxt8GANH5IIa3h7oW0UDqmkkkfGy3SxyZXOa0m2drmgXAJFwRfndRmCvV+Ixsnhkik9GRjo3fZeC0/mvKlVSOikfFIOvG90bvtMJafK4KDoNg9in4nUGNrujjjaHSyZc1gTZrQObiQePqnssu22s3Hshpny0c0z3RtL3Ry5HZw0XdlLGtsbAmxBvwW63L4f0GHdKR1qiRz/wDTZ83H+Tz7RXRba7RCmw+ol5iNzWd8knzbPi6/kggHZXZGoxGUx0zW9UAve45WMBva57TY2A10PYpJw7cA2wNTVuvzbFEAB4OeTf7q0m5vbOCjE0FS9sXSObIyV2jCWtyljnfR5EE6alSFX718PiNnVTHnsia+f8TRl+KDV/8AQSit+nrr9ueC3u6L+a0uM7g3AE0dSHHkyZmW/wDqM0/Cugp99eHPdYyzM+tJTPa3zLbn4LrqfFWyMa+NzXscAWva4Oa4HgQRxQeYcVwqWmldDUMdHI3i13ZyIPBzT2jRZey+zklfVMp4SAXXc554MY30nEc/DmSFMO9bAm1VC+UN+dpgZGOtqWD9Kw91ut4t8VxG5KS2ISn/AAzv4kaDp67cHD0PzFTN0wHGRrDG49mVrQ5o77u81wOyu7mqrppGACJkL3RzSvBIa9ps5jQPTcO7Thc6hegvli1+J7QwUkRknfHFHc6+s913ENa3VzibnTvPeg5yi3F0LW/OyVUruZ6RsQv3Na3TzJWuxvcNEWk0dRIx3Js2WRh7szQHN9zllRb8KAusflTRe2d0HV8SA4kDyXYUuORysbJFJG9jxdrmvBBHd/VxbVB5uxvApqOYw1LCx41HNrm8nMdwc3vWAvQu22Bx4hTGIlnStu6B+YdWTkL+q70T4g8l56sRoQQRoQdCCOIPegEJoQCpl4HwVSpkGhQetsIphFTxRt4MjjYPBrQP5KP9++LvjoI4mEgTy5ZCOcbGl5b5uy+QK6fZnHBPRU8oN88MZP2g0NePJzXLS7xtnjX0eSO3SxuEsVzYOcAWuYTyzNcdeFwEHn0NRctIc0lrmkFrgbEEaggjgQdVdrKZ8LyyZro3tNnNe0sIPgVn7P7NTVsgZC05bjPKRaONp4lzu3saNTyQejNmsbdPRU8z/Skhje7l1iLONu8gnzXK76Js2FO/bQfvFb2kdHDEyKM9WNjWN+kcrAGgm2lza57yuT3r1QdhjwL/AKaDiLfSKDXbjses2opSeBE8fgbMlHv6M+05SXXsbNE+KT0JGOjd9l4LSfEXv5LztsdjPySvgmJs3Nkk7Ojk6jie4XDvZU9u6W9ibWuNAOIQRDuuwFxxU9IP7GJHP7pWkwt/E4nyuporMQEcb5HmzY2Pe4/VY0uPnYLS0GzgimqZW3zVL43vtpbJHlt5uMjvaC0O9Kp6DDnNv16hzYR25fTk8srLe0EHaQ4mx7Gva9pa9rXtN+LXtDm/AhQvvPwc/wDE7xC/ysRuYALXlJ6Fw+80feXdbq6oVGHMadXwOdC77I68f4XAeyexdDiOyjJp6WV1r00r5BpxDmFtvvtid7JQV0T2QRMhjDi2JjY2nhcMAbm8yCfNR5vjx3M2CmGlyZ5BfkLsiB8+kd91SsygC857YY0KqunmabsLi2Ls6KPqMI7iBm9pBjYTgc1VJ0dPG6R3E20a0cLvcdGjxXaUe5iUi81REw+qyN8tvaOUFSbsbsu2jo4owBnLWvldzdK4Auv4XyjuHerW2m1kOGwtfI10j5CWxRNIaXFoBcS4+i0Xbc2PpDTVBH8u5U26lUL/AF6cgfheV0uwmy1TRQywzSMczpA+IxucQA5pEgIIBbq1ht3krlTvvqM1xSUuXsMkpdb7VwPwrvNgNuG4m2X5kwvh6PMM4ka7pc9i02B/VO0I5hBm1dCTFIHFxBilabknR0bmn4FRTuaizVko/wAMf4kSnCtj+ak/ZyfuFQtuLH/fy/5V38SJBK3/AAxQjvIxIzYhIy/zdOeiY3lcW6R1u0uv90di9E5F5z3h4a6DFKlrho+QysPayXrXHmXDyQc5lXe7n8SIqX0jjdkjHSMB+jJHYut9pl7jnlb2Lg13e5nDXSYkZQOpDE8uP1pRkYPH0j7JQS6MOUC7fUQixSqaNAZM45fpWh5/E5y9I5V513l1Ifi9URwa9rPuMaD8bjyQc0hCEDsiyaEHb7ttvBSXpqk2he4ujeTpE8+kHdjHaa8jrwJtLHyp5sWhtiLg3zXHIg8CO9efMMwOeqcW00MspaLuDGl2UcrngPMrMpsar8NcYmyT09v1MrLs15iOQFvmAgnWSldJbPldbgHMa8DwDgbKziUkVPCZah7Y4mczoATyY0cXHsAuVEzt7mIltg6mafWFMy/uN2/BaiNtbi1S2N0ktRIeGY9SJvNxA6rGgcbAIJ2wRzaininY0tbKwPaHWuASbXtzsPiuc3u04bhbu+aAfiJXdYbh7YYY4mejExkbSeJDGhtz3m1/NR5vzxENpqeAHWSUyEfUiaR+9I37pQQ29twvRewOKirw6CUm7w3o5O3pIuoSfEAHzXnZd3ur26joXyQVRywyuD2yWJEcoGU5gNcrgG6jgWjtKCcBEFCO+jFukr2QNPVp49R/eS2c78IjHkpMxTeRh8ERf8qglNrtjhlZO9x5ABhOXxday8/YliLqieWeT05Xukd3ZjoB3AWHkEHc7k8X6OtkpyerPHmaP7yG7h72OkHuU22XlvCcTdTVEU8eronteBwuB6TT3FpI816Aw3ePh80Qk+VQRXFzHNK2GRp5gtcRcjtbcIDeLjfyXDZ3g2e5vQx9ueXq3Hg3MfJecHM6pHcu93p7csrpI4aYl0EJLi+xaJJSMt2g65WtuATxzO7lw5CD1RQ1zZomSs1bKxsjfB4Dv528lxe9TYmWvjhfTWdJAZPmy4Mzsky3yk6BwLBxIBuVw+73egaFgp6pr304JyPb1nw3NyMv0mXubcRrxvpKdJvBw+Rt21lKL8pJW07vNsuUoIVp92eJPdlFK9v1nvjY0eZdqPC6mPYDYwYdTljnB8sjg+V40bcCzWtvrlaCdeZcSrWK70sOgaT8oZM7kyD58n2m9Qeblymz++sPq5Pljehp3hohygyGItJv0haLuzBwuQNMgAHNBKFd+ik/ZyfuFQpuK/t8v+Vd/EiXabXb1aOOmkbSzNnmexzWCMOLWl4Lcz3EAC17243touN3Gi2IS/5Z38SJBOC57bDYeDEWAS5mSMv0czQC5t+LSD6TL6207QQuhUVxb2DSYhVU9Y18kDZ5BHIwZnxC/olv02ce8d44BhxbiJc/Xq4sna2F5fbwJtfzUl7N7NQ0MAip2kC93vdYvkd6zz28rDQcli0m3+HyNzNraQDskmbA7zbLlPwWBi+9XD4Gm07Z3cmQDpifb9AfeQb3aDHI6OmkqJbZYxcC9i950Ywd7jYe88l5knqHSvfJIbvkc57z2ueS53xJW82x23mxKQGQCOJhJjhaSQDwzOP0n258uA79CECshNCASKaEE3blqqF2HmOMt6ZsshmbpmOY9R1uJblAAP1SF3VVRxytyysZI31XsbIPIEaLyzT52vDonPa8cHMcWOHmNV2WF7wcViFjOyQdk8bZT94Wd+JBLbtgMOJuaKl/9QA9w0W3ocNigblgjiib6sbGxjzsNfNRRHvarrdaOhJ7RHO34dKVhV+9DEngiN1HF3sgJPvlc8fBBMOK4tFTROlqHtjjbxc48T2NHFzu4arzrtltQ7EKx05BawAMhYeLY23tf6xJLj3lYOMV1RPJnq5ZZXci92YD7I4DyssQIBIhNCCkMVSEIBU5FUhAgE0IQKyWRVIQUhieVNCBBq7/AHIvAxGQE6upn2HbZ8ZPwBPkuBWThdZLDOyWncWSsN2uFjbkbg6EEXBB4oPUq8z7ZvDsSrCCCPlEov4OsfiCPJdjiG9OvfBkYKaN5FnSsY/N4sDnENPfr3WUbgdt7878b87oFkCAxVIQCEIQCEIQCEIQbLDyMmnG+v8AJX3zgcSAtOHW4KtsJP8AuUGwNc3t+BVxlQDwN1rfkh7lRlLTdBtXEEWK1dRFlNuXJZrZbi6sVmoCDFQhXqaMHUoLKFnuaDyCwXNsbIEhNjbmyzmtAGgCDAQr1RGBqFZQCFfghvqVkAAcggwELOcxp4gfkrTKcA66jkgxlk0B63kq5YgRwVmkOvkg2edamf0j4lZ2dY4huST28EGMhZ4AHIe5J8bTy/kgwUK5LFbwVtAIQhAIQhBdhj5lZBerAKT3oLxl70i66xUwUGSDZUTO0VOZUvKChZDDYKwFczILudWZuKMyTygcPFXs6sNKedBck1Cx1czK2UGSHKiWQ8lQ1ybkFIkPaVeZLdWMqqbogvFytQnVGZUsKDIzql8tlbzKglBc6c9yrbLdY6bSgyHG4WMVczKh3FAkIQgEIQgqzJEpIQCEIQO6LpIQCd0kIBF0IQO6SEIHdJCEAi6EIC6LoQgd0kIQO6SEIBCEIHdJCEAhCEH/2Q=="/>
          <p:cNvSpPr>
            <a:spLocks noChangeAspect="1" noChangeArrowheads="1"/>
          </p:cNvSpPr>
          <p:nvPr/>
        </p:nvSpPr>
        <p:spPr bwMode="auto">
          <a:xfrm>
            <a:off x="3359150" y="-28892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fontAlgn="base" hangingPunct="1">
              <a:spcBef>
                <a:spcPct val="0"/>
              </a:spcBef>
              <a:spcAft>
                <a:spcPct val="0"/>
              </a:spcAft>
            </a:pPr>
            <a:endParaRPr lang="fr-FR" sz="3600" kern="1200">
              <a:solidFill>
                <a:srgbClr val="000000"/>
              </a:solidFill>
              <a:latin typeface="Arial" pitchFamily="34" charset="0"/>
              <a:ea typeface="+mn-ea"/>
              <a:cs typeface="+mn-cs"/>
            </a:endParaRPr>
          </a:p>
        </p:txBody>
      </p:sp>
      <p:sp>
        <p:nvSpPr>
          <p:cNvPr id="25" name="AutoShape 4" descr="data:image/jpeg;base64,/9j/4AAQSkZJRgABAQAAAQABAAD/2wCEAAkGBhQSEBUUEBQQFBUVFhQVFBQVEBQPFhUUFBcYFRQXFhUXHCYfGRkkGhQUHzMgIycpLCwsFR4xNTAsNSYrLCkBCQoKDgwOGg8PGjUfHiQ1LDUuLTUyLjU0Ly0pLCw0NTU0MCwsLC01LSwwKSkpKS8sLC8sLDUpNS8sLDU0KSowNf/AABEIAK4A5AMBIgACEQEDEQH/xAAcAAACAQUBAAAAAAAAAAAAAAAAAQcCAwQFBgj/xABHEAABAwIDBAYFCAcGBwAAAAABAAIDBBEFEiEGBzFBEyJRYXGBMlKCkaEUI0JicpKisTNDc7KzwfA0Y2R0g9EVFhckhJOU/8QAGQEBAAMBAQAAAAAAAAAAAAAAAAIDBAEF/8QAKREBAAIBAwMBCAMAAAAAAAAAAAECAwQRIRIxQVETMmFxobHB0YHh8f/aAAwDAQACEQMRAD8AiayLJoQKyLLY4ds9POM0bCGc5HkRRj23ae5bWHZ2jj/tddHfmyAdJ+Kx/JWRjtK6uC9udto+PH3cylddpFiODRcIp5SObmudf3kD4LKbtvhreFEf/ngP5uU4xR5tC2NPXzkhwOYIupFj25ww8aXL/wCHCfyWXFj+ES6FtO2/r03RfENUowVnteE40tJ7ZIRgiylX/k7DqkXhy+MM1/hcj4LTYlurcNaeYO+rI3KfvN0+CTprx25LaDLEbxz8nB2RZZ+J4HPTm08bmjk62Zp8HDRYKzzExxLHas1naY2KyLJoXESsiyaECsiyaECsiyaECsiyaECSBUxbod2UE1OKysYJc5PQxO1YGtJaXuH0iSDodNFImLbuaCojLH0sDLjR8UbYXtPIhzAPjdB5asiy2u1Gz7qGslpnnN0btHcMzHDMx3dcEaLVoFZFk0IFZCaEAr0NTk1a1ub1nAPt4NOn5q1ZFl3fZ2J27LlXVySm8r3v7MziQPAcB5KyIwqrIsubkzM8yVkWTsiyOFZIsVVkWQUNZY3aS08iCWkeYW9w3basgtaXpG+rKM/4vSHvWlsiylW017SnTJek71nZJOF7yIJhkqm9EToc3zkR8Ty8wqMZ2Bhmb0lI5sZOoAOaJ3hb0fLTuUcFqz8IxyeldeFxy843asPly8QtEZ4txkjd6FNbXJHTqK7x6+Vivw6SB5ZM0sd38CO0HmFjqR6PG6bEo+imblk9QnUH1o3c1x2P7OvpX2PWjJ6klrX7ndjlDJi2jqrzCvUaTor7THPVT19Pm1NkWTsiyoYCsiydkWQKyEyut2f2JzDpavqM4iO+Ukdrz9Ed3HwU6Um87Qvwae+e3TSHPYXgs1Q60LC7tdwa3xdw8lv8W2CdBSOlMmeRtiWtFmht+tYnUn3LPxPb6OFvRULGuy6B1ssbfADV3wC47EMUmqHZp5HP7BezR4NGgVtox0jbvLVkppsNZrv12+kJ83J7QxzYbHACBLT5mPZcXylxcx4HMEG1+0FSC+QAEuIAGpJNgAOJJXj6kqpIXiSF8kb28HscWOHmPyWwxLa2tqGdHUVVRIzmwvs0+IFr+azvOZ28bHWVmKTzQm8fVjY7k4RtDcw7ib2XN2TDUWQKyLJ2RZArITsmgaEIQCEIQCEIQCEIQCEIQCSaEFJGoIuCNQRoQe4rrsE2pbMz5PW2ObqtkOgd2B3Y7vXJpOZdWUyTSeGnT6m+C29eY8x4lsccwZ1NJlNyx2rHdo7D3ha9b/CsTFRH8lqTr+pkPEOHAE9v5jRaSendG9zHizmmx/rsXb1j3q9lmpxUiIy4vcn6T6fpbSJTW5wSnZG01M/otNom83v7hzt/XBQrXqnZTgwzmv0xx6z6R6tlg+Fx0kYqaz0uMbDqQeWnN/5LTY5tJLVGzrsivpGD8Xn6R+CxMRxF9RJnlP2W8mjsH+6sWVl8nHTXiPu0Z9VHT7HDxT6z8Z/SkNTTQqWAIQhAIQhAIQhAIQmgEJ2RZAkJ2RZAkJosgSE7IsgSE7IsgSE7IsgSE7Isgpc1bGqn6eISH9LHZsn1mfRf5HQ+KwLKqGTK6/EWIcO1p0IUqz4lfhydO9Le7Pf8T/H9eVVJT9I8NvYcXO9Vo1cfcrmI13SuFhaNgyxt7Gjn4lWicrS0fSOp+oNQPM6+QVsBd32jZ2b9GP2cee/4j8/4LITsiygzkhOyLIEhOyLIEhNCBITsiyBITshA0JpFBdpaV8sjY4mue95DWsaMznE8gFKmz24R72h1dMY7/qoQ1zh4yOu2/g0+K3u5TY5sNKKyRvz04OQkehDewAvwLrXJ7MoUlSShrS5xAABJJIAAGpJJ4BBHj9xNAW2DqsH1hMwn3FlvguI2v3LT0rHS0jzUxtF3My5ZWgcwBo/yse5dri+/ehieWwtnqLG2aNrWsPblc8i477WW22V3rUVfIIo3PilPoxytyF3PqOBLXHuvdBHO7/c+K2nbU1UskcclzGyMND3NBtmc54IAJBsLFarePu0dhgbLHI6WB7sl3AB7H2JAdbQggHUW1FrcL+imNDRYAAdgFh7lHu/bXCD+3g/eKDm9ktx7JqZktbNMx0jQ9scWRuRrhduZz2uubEaAC3BcZt9sM/DJ2sLukikBdFJbKTlIzNcPWF28ONx4Kedg8dFVhtPLzMbWv7pI+o/4tv5rn99eE9PhhkAu6ne2X2D1JPg6/kg8/kqTN3m6FtbAKmrkkZG+5ijjytc5oNsznOBsCQbAC/O6jelpHSyMiZ6Uj2Rt+08ho8rlercPhZBDHFH6MbGxt8GANH5IIa3h7oW0UDqmkkkfGy3SxyZXOa0m2drmgXAJFwRfndRmCvV+Ixsnhkik9GRjo3fZeC0/mvKlVSOikfFIOvG90bvtMJafK4KDoNg9in4nUGNrujjjaHSyZc1gTZrQObiQePqnssu22s3Hshpny0c0z3RtL3Ry5HZw0XdlLGtsbAmxBvwW63L4f0GHdKR1qiRz/wDTZ83H+Tz7RXRba7RCmw+ol5iNzWd8knzbPi6/kggHZXZGoxGUx0zW9UAve45WMBva57TY2A10PYpJw7cA2wNTVuvzbFEAB4OeTf7q0m5vbOCjE0FS9sXSObIyV2jCWtyljnfR5EE6alSFX718PiNnVTHnsia+f8TRl+KDV/8AQSit+nrr9ueC3u6L+a0uM7g3AE0dSHHkyZmW/wDqM0/Cugp99eHPdYyzM+tJTPa3zLbn4LrqfFWyMa+NzXscAWva4Oa4HgQRxQeYcVwqWmldDUMdHI3i13ZyIPBzT2jRZey+zklfVMp4SAXXc554MY30nEc/DmSFMO9bAm1VC+UN+dpgZGOtqWD9Kw91ut4t8VxG5KS2ISn/AAzv4kaDp67cHD0PzFTN0wHGRrDG49mVrQ5o77u81wOyu7mqrppGACJkL3RzSvBIa9ps5jQPTcO7Thc6hegvli1+J7QwUkRknfHFHc6+s913ENa3VzibnTvPeg5yi3F0LW/OyVUruZ6RsQv3Na3TzJWuxvcNEWk0dRIx3Js2WRh7szQHN9zllRb8KAusflTRe2d0HV8SA4kDyXYUuORysbJFJG9jxdrmvBBHd/VxbVB5uxvApqOYw1LCx41HNrm8nMdwc3vWAvQu22Bx4hTGIlnStu6B+YdWTkL+q70T4g8l56sRoQQRoQdCCOIPegEJoQCpl4HwVSpkGhQetsIphFTxRt4MjjYPBrQP5KP9++LvjoI4mEgTy5ZCOcbGl5b5uy+QK6fZnHBPRU8oN88MZP2g0NePJzXLS7xtnjX0eSO3SxuEsVzYOcAWuYTyzNcdeFwEHn0NRctIc0lrmkFrgbEEaggjgQdVdrKZ8LyyZro3tNnNe0sIPgVn7P7NTVsgZC05bjPKRaONp4lzu3saNTyQejNmsbdPRU8z/Skhje7l1iLONu8gnzXK76Js2FO/bQfvFb2kdHDEyKM9WNjWN+kcrAGgm2lza57yuT3r1QdhjwL/AKaDiLfSKDXbjses2opSeBE8fgbMlHv6M+05SXXsbNE+KT0JGOjd9l4LSfEXv5LztsdjPySvgmJs3Nkk7Ojk6jie4XDvZU9u6W9ibWuNAOIQRDuuwFxxU9IP7GJHP7pWkwt/E4nyuporMQEcb5HmzY2Pe4/VY0uPnYLS0GzgimqZW3zVL43vtpbJHlt5uMjvaC0O9Kp6DDnNv16hzYR25fTk8srLe0EHaQ4mx7Gva9pa9rXtN+LXtDm/AhQvvPwc/wDE7xC/ysRuYALXlJ6Fw+80feXdbq6oVGHMadXwOdC77I68f4XAeyexdDiOyjJp6WV1r00r5BpxDmFtvvtid7JQV0T2QRMhjDi2JjY2nhcMAbm8yCfNR5vjx3M2CmGlyZ5BfkLsiB8+kd91SsygC857YY0KqunmabsLi2Ls6KPqMI7iBm9pBjYTgc1VJ0dPG6R3E20a0cLvcdGjxXaUe5iUi81REw+qyN8tvaOUFSbsbsu2jo4owBnLWvldzdK4Auv4XyjuHerW2m1kOGwtfI10j5CWxRNIaXFoBcS4+i0Xbc2PpDTVBH8u5U26lUL/AF6cgfheV0uwmy1TRQywzSMczpA+IxucQA5pEgIIBbq1ht3krlTvvqM1xSUuXsMkpdb7VwPwrvNgNuG4m2X5kwvh6PMM4ka7pc9i02B/VO0I5hBm1dCTFIHFxBilabknR0bmn4FRTuaizVko/wAMf4kSnCtj+ak/ZyfuFQtuLH/fy/5V38SJBK3/AAxQjvIxIzYhIy/zdOeiY3lcW6R1u0uv90di9E5F5z3h4a6DFKlrho+QysPayXrXHmXDyQc5lXe7n8SIqX0jjdkjHSMB+jJHYut9pl7jnlb2Lg13e5nDXSYkZQOpDE8uP1pRkYPH0j7JQS6MOUC7fUQixSqaNAZM45fpWh5/E5y9I5V513l1Ifi9URwa9rPuMaD8bjyQc0hCEDsiyaEHb7ttvBSXpqk2he4ujeTpE8+kHdjHaa8jrwJtLHyp5sWhtiLg3zXHIg8CO9efMMwOeqcW00MspaLuDGl2UcrngPMrMpsar8NcYmyT09v1MrLs15iOQFvmAgnWSldJbPldbgHMa8DwDgbKziUkVPCZah7Y4mczoATyY0cXHsAuVEzt7mIltg6mafWFMy/uN2/BaiNtbi1S2N0ktRIeGY9SJvNxA6rGgcbAIJ2wRzaininY0tbKwPaHWuASbXtzsPiuc3u04bhbu+aAfiJXdYbh7YYY4mejExkbSeJDGhtz3m1/NR5vzxENpqeAHWSUyEfUiaR+9I37pQQ29twvRewOKirw6CUm7w3o5O3pIuoSfEAHzXnZd3ur26joXyQVRywyuD2yWJEcoGU5gNcrgG6jgWjtKCcBEFCO+jFukr2QNPVp49R/eS2c78IjHkpMxTeRh8ERf8qglNrtjhlZO9x5ABhOXxday8/YliLqieWeT05Xukd3ZjoB3AWHkEHc7k8X6OtkpyerPHmaP7yG7h72OkHuU22XlvCcTdTVEU8eronteBwuB6TT3FpI816Aw3ePh80Qk+VQRXFzHNK2GRp5gtcRcjtbcIDeLjfyXDZ3g2e5vQx9ueXq3Hg3MfJecHM6pHcu93p7csrpI4aYl0EJLi+xaJJSMt2g65WtuATxzO7lw5CD1RQ1zZomSs1bKxsjfB4Dv528lxe9TYmWvjhfTWdJAZPmy4Mzsky3yk6BwLBxIBuVw+73egaFgp6pr304JyPb1nw3NyMv0mXubcRrxvpKdJvBw+Rt21lKL8pJW07vNsuUoIVp92eJPdlFK9v1nvjY0eZdqPC6mPYDYwYdTljnB8sjg+V40bcCzWtvrlaCdeZcSrWK70sOgaT8oZM7kyD58n2m9Qeblymz++sPq5Pljehp3hohygyGItJv0haLuzBwuQNMgAHNBKFd+ik/ZyfuFQpuK/t8v+Vd/EiXabXb1aOOmkbSzNnmexzWCMOLWl4Lcz3EAC17243touN3Gi2IS/5Z38SJBOC57bDYeDEWAS5mSMv0czQC5t+LSD6TL6207QQuhUVxb2DSYhVU9Y18kDZ5BHIwZnxC/olv02ce8d44BhxbiJc/Xq4sna2F5fbwJtfzUl7N7NQ0MAip2kC93vdYvkd6zz28rDQcli0m3+HyNzNraQDskmbA7zbLlPwWBi+9XD4Gm07Z3cmQDpifb9AfeQb3aDHI6OmkqJbZYxcC9i950Ywd7jYe88l5knqHSvfJIbvkc57z2ueS53xJW82x23mxKQGQCOJhJjhaSQDwzOP0n258uA79CECshNCASKaEE3blqqF2HmOMt6ZsshmbpmOY9R1uJblAAP1SF3VVRxytyysZI31XsbIPIEaLyzT52vDonPa8cHMcWOHmNV2WF7wcViFjOyQdk8bZT94Wd+JBLbtgMOJuaKl/9QA9w0W3ocNigblgjiib6sbGxjzsNfNRRHvarrdaOhJ7RHO34dKVhV+9DEngiN1HF3sgJPvlc8fBBMOK4tFTROlqHtjjbxc48T2NHFzu4arzrtltQ7EKx05BawAMhYeLY23tf6xJLj3lYOMV1RPJnq5ZZXci92YD7I4DyssQIBIhNCCkMVSEIBU5FUhAgE0IQKyWRVIQUhieVNCBBq7/AHIvAxGQE6upn2HbZ8ZPwBPkuBWThdZLDOyWncWSsN2uFjbkbg6EEXBB4oPUq8z7ZvDsSrCCCPlEov4OsfiCPJdjiG9OvfBkYKaN5FnSsY/N4sDnENPfr3WUbgdt7878b87oFkCAxVIQCEIQCEIQCEIQbLDyMmnG+v8AJX3zgcSAtOHW4KtsJP8AuUGwNc3t+BVxlQDwN1rfkh7lRlLTdBtXEEWK1dRFlNuXJZrZbi6sVmoCDFQhXqaMHUoLKFnuaDyCwXNsbIEhNjbmyzmtAGgCDAQr1RGBqFZQCFfghvqVkAAcggwELOcxp4gfkrTKcA66jkgxlk0B63kq5YgRwVmkOvkg2edamf0j4lZ2dY4huST28EGMhZ4AHIe5J8bTy/kgwUK5LFbwVtAIQhAIQhBdhj5lZBerAKT3oLxl70i66xUwUGSDZUTO0VOZUvKChZDDYKwFczILudWZuKMyTygcPFXs6sNKedBck1Cx1czK2UGSHKiWQ8lQ1ybkFIkPaVeZLdWMqqbogvFytQnVGZUsKDIzql8tlbzKglBc6c9yrbLdY6bSgyHG4WMVczKh3FAkIQgEIQgqzJEpIQCEIQO6LpIQCd0kIBF0IQO6SEIHdJCEAi6EIC6LoQgd0kIQO6SEIBCEIHdJCEAhCEH/2Q=="/>
          <p:cNvSpPr>
            <a:spLocks noChangeAspect="1" noChangeArrowheads="1"/>
          </p:cNvSpPr>
          <p:nvPr/>
        </p:nvSpPr>
        <p:spPr bwMode="auto">
          <a:xfrm>
            <a:off x="3663950" y="1587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fontAlgn="base" hangingPunct="1">
              <a:spcBef>
                <a:spcPct val="0"/>
              </a:spcBef>
              <a:spcAft>
                <a:spcPct val="0"/>
              </a:spcAft>
            </a:pPr>
            <a:endParaRPr lang="fr-FR" sz="3600" kern="1200">
              <a:solidFill>
                <a:srgbClr val="000000"/>
              </a:solidFill>
              <a:latin typeface="Arial" pitchFamily="34" charset="0"/>
              <a:ea typeface="+mn-ea"/>
              <a:cs typeface="+mn-cs"/>
            </a:endParaRPr>
          </a:p>
        </p:txBody>
      </p:sp>
      <p:sp>
        <p:nvSpPr>
          <p:cNvPr id="26" name="AutoShape 9" descr="data:image/jpeg;base64,/9j/4AAQSkZJRgABAQAAAQABAAD/2wCEAAkGBg8NDQ8NDRANDA0NDQwPDAwMDQ4NDQ0NFBAVFBQQEhIXGyYeFxkjGRISHy8gIycpLCwsFR4xNTAqNSYrLCkBCQoKDgwOFw8PFywdHBwpLCktKSwpKSksLCwtKSkpKSkpLCkpNSkpKikpKSkpNSkpKSkpLCk1LCwsLSwpLCwpKf/AABEIAMEBBQMBIgACEQEDEQH/xAAbAAACAwEBAQAAAAAAAAAAAAAAAwECBAYFB//EADAQAAIBAgIKAQQCAgMAAAAAAAABAgMRBBIFBhMhMUFRYXGBIjKRodFSsWLBI0KS/8QAGwEBAQACAwEAAAAAAAAAAAAAAAECAwQFBgf/xAArEQEAAgIBAwIEBgMAAAAAAAAAAQIDEQQFEjEhURMiQcEyQnGBkbEGFNH/2gAMAwEAAhEDEQA/APhpNiC4FbBYsAFbBYsAFbBYvYmxFLsFhuUnKNmibBYa4lcoFLBYvlJylQuwWG5CdmTa6JsFh2QMg2aJsFhuQjIDRdgsMyhlKF2CxfKRYIrYLFrBYCtiCwAVJsSAEWCxYiQFQAAAuigwCAJAioJAkCUiUiEXRFSkTYEiUiKjKGQukWUShezBUx6RZRJs0SqRdUR6gMVIbXTJsSdgbVQLqgTa6ec6BXYHp7Ah4cbO15bolXTPQlRFSpF2x0xOmVcDY6ZR0y7RlcSrQ+UBbiVCyCzRFgioFrEFARIkiQFQAAAYhY0CAJIIoJQEpASkXiiEi8URUpEpFookioSGRiVQ+lC4VEaY2FFmvD4Jy5HuaP1enO1ot+jVfLWkessorM+Hh0cK3yNUcA3yO3wepckrztBf5bvwb1q9Qh9U7+EdbfqeKJ1E7cunEyW8Q+fx0c+hdaPfQ716Owy5y/8AK/YuejqD4St5i/8ARhHU6S3f6GWPyuFeCtyFVMOdtX0DdXhaS/x3nj4vRTV9xy8fKpfxLjXxWr6TDmKlAy1KR7dfC2PNrQ3nKrbbjy86USjgapwF5TPbBllAVKBsdMXKBdsWNwKuJonAU4mW0KaKtDWijRRSxEixWRRUAAAGoUPSIsIAmwWAgtFBYvFASkWsCRNiMkpl0iiQ2MSKtTpXPY0box1GrLiJ0dgnOSPpuqugIwiqtRcPpT5s4HM5dcFNt+HDOS2oK0FqZaKnV+Ke9K29+jqaWGhRVqcVHv8A9vuNc+bM+IrdDx2bk5M9vmn0d/h41a+hWIq9WeXV3sbWqXM2ctK6dvixahEoi3EdBkuJtizdrREU1wbQza5vjVSkv5L6l+xiiRKmZRb2aMuOmSNWh5ek9CprND5RfNHK47AuL4H0Wk7Lk0+MXwZ5WnNEJxzwV4v8PozteHzp32XeZ5nD+H618PnlSkIlRPaxODs2YatOx3kW26iWFxM80bJxM1SJnEsWeSFSiPkKkjOEIkUkMkhbRkKMrMuykyigABQGiPAzmqK3LwiSsCwOJZItYilpFolrAFSiStyQq8TXhaN2jNTie5obC5pJGu9u2NrEbddqboFVJKUl8Iq8n26HeprglZLckuSPP0ThlQw0IpWlP5PxyNLlZHiObnnNln2h6Th4Oym/rKmJxSju5mOpiymKqXZmlI11pGndY8UaFSdyiRJeEbmTk+IREbFERgWsYsJlMS7KEpmUQ1zG1W3c1UIZk4S4SX2fURThdm6jCxjedeHFz1ia6lxumsBkk1Y5vFUbH0fWHCZo5178nA6Qp2bPTcLP8XHEvH8jH8O8w8WqjJUNlfiZpo7OHGZpIVIdUQiRshC5CpDZMVIyhFGUmXZSZRQAAoDVHgvBlNUeC8IkrC6JKosRQyCSAoLJEAgjVQW87HVTC5qkV1aOQwy3n0DUmH/LDyjg823bimW/DG7Q7ya+duUUkvQmu7DW/wC2Iq7zw8PX448QxzjcXKkaXTJcNxt7nMi+mDZ7xsUMlSuXjAy2zm5LViI79w6dFsmnTSG4Y90aQqLHU8PYvFDoxuY90tFryUopBKp0LVIiFBjyxiIk+S2lOUX0uvJwOmaFpM7/AAi+X3/o4nWXdOXlnadLtq81dF1THETEuRxMTHNm3EMwVWemq6IioxEhsmKZthC5FGXkUsZCjFzHNCqnD2ULAAKgNUeC8IymqPBeERYWRJAIgsBAABKZDIQG3DS3n0LUmX/JD0fOKEt53Gp2My1I+UcDnVmcUuRgnV4fQtpvfkh7yk/ql5/AjFaRp0I5qklBcr8W+iXM8XFLWmK1jcy9Z8Wta90zqGoNxy+K1zje1KDl/lN2/C/ZnjrZUb3qmvUv2dtj6HzLxvt1+sw6vJ13iUnXdM/pEuxyrkQoI8DB60J/XH3B3/DPZw2NhVV4NSXO3FeVyOJyeByeL65aaj38x/MOXxep8fkzrHfc+3if4lpURNRWGt7jPVZwodjT1lMJ7x7qo82VRonbXN3ZtunFt6G2BO5hpzdzVCRjeNMLU7WihNX+5wmstS85eWdpOeSFSb5RsvLPnOnMVmkztelU3abPP9UtG4h4eInvMdWQ6tMyTkeniHRFTYu5dlLGxiqyLFmVKKsVV4exrFVeHsoUAAVAa48F4RkNceC8IkiSSCSAAAAAAALwZ7mhsbkmn3R4MTRQq2ZhevdGmVZ1L61pHWGnSwsMQ/lKUVCME986iXD9s4HGaTqYio6lWWaT4LhGK/ilyRgr46VTKm24wVorkr8X/X2QU5jp/Bpxom35p+vtHs08zk3zarv5YbaczRGoYoSHRkdtEuqtDdSq9z0cHpGdOSlF2fXquj6nhxmaIT7iYi0TW0biWr1rMWj0mPq+jaN0lGvDMtzW6Uej/Q+utxxOg9JOlVjd/GTUZeG9z9Ox2N2z5/1XgRxM/wAv4besf8/b+n0PovOnlYt3/FX0n7T+/wDZLjchUDRGncaqB1nfp6CcmiaVI0RhvsMhSNFGCV5y3QgryZpm25cbJliNzLxda8UqNCNNfVJOUv6X+z5hj692zpNbtMbatJ8r2S6LkcdiKl2ew6dx/hYo35eQ5WX4l5kmpMRItKRRs7OHFUZVlmUbMmIZSRNyrKIF1eHsYLq8PZQoAAqA1x4LwjIaovcvCJIsSQBBIAAAAAAIvFlCQHQkaKczFFjoTORWzj2q3wqD4TPPhUHRqG6LONajapjo1DBGoOjVM4lpmrfTrbz6RgamaEX/ACjF/dXPlcJ70lxb/J9Q0bNRhGP8YxX2VjzX+RammP39fs9F/j8TW2Sfp6fdvjTNVOl1KUlcjEY+nRXzkr9Ezxvba06iHp75ojzJyhze5Li2c3rPrElB0abtHm+cmZdN61Zk4wdo9jiNIaRc2953fA6dO4vkdPyuX3R21Ix+JzNs8ypIZVq3M0pHpqxp1Myhsq2Q2VcjPTHaWxTZMpFTKEFyCAKgKVeHsuUq8PYCgACgNEXuRnHR4EDEyxRFkQSSQAEgRcLgSBBIBctGRUi5lEpMHxmMjUMqZZSM4s1zRsjUGKoYVULKqZxdrnG97Qjjt4yqfRD5NdZcl9/6O0p6z0oL4xTfWTufMqeKa4DVjX1Os5fHjk37rfRz+Pltgr21+rvsXrlNqyeVdFuPCxmn5S5s514ti3WMMfEx4/EMrZrW8y9CvjnLmY51riHUKORyorpq2vKYtsLlJMy0m0tlGyHIq2ZaRLIIuBUAAAAUq8PZcpV4ewFAAFAaI8DOPiEWJIJIqQIJIJAgAJAgAJAgAJAgAJuFyAAtcMxUAL5wzi7hcBjmRmKXC4VdyKtlXIi40JIC5FyoAALgBJAABWpw9lilTh7ClgAFQD0IL7QqHAK2obbsRTgFbbsG27E0GgK23YNt2AbcLitt2DbdgHXIuK23YNt2AaArbdg23YBoCdt2J23YBoCtt2I23YBpFxe27BtewF7hmF7QjOAzMFxeYjMUMuFxeYMwDLhcXmDMA1MkVnDaMgaUqcCu0YOVyioAAAAAAAAAAAAAAAAAAAAAAAAAAAAAAAAAAAAAAAAAAAAAAAAAAAAAAAAAAAf/2Q=="/>
          <p:cNvSpPr>
            <a:spLocks noChangeAspect="1" noChangeArrowheads="1"/>
          </p:cNvSpPr>
          <p:nvPr/>
        </p:nvSpPr>
        <p:spPr bwMode="auto">
          <a:xfrm>
            <a:off x="3968750" y="32067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fontAlgn="base" hangingPunct="1">
              <a:spcBef>
                <a:spcPct val="0"/>
              </a:spcBef>
              <a:spcAft>
                <a:spcPct val="0"/>
              </a:spcAft>
            </a:pPr>
            <a:endParaRPr lang="fr-FR" sz="3600" kern="1200">
              <a:solidFill>
                <a:srgbClr val="000000"/>
              </a:solidFill>
              <a:latin typeface="Arial" pitchFamily="34" charset="0"/>
              <a:ea typeface="+mn-ea"/>
              <a:cs typeface="+mn-cs"/>
            </a:endParaRPr>
          </a:p>
        </p:txBody>
      </p:sp>
      <p:pic>
        <p:nvPicPr>
          <p:cNvPr id="7170" name="Picture 2" descr="https://encrypted-tbn0.gstatic.com/images?q=tbn:ANd9GcSELK_LtmYoOphsIwu2Ec70JqyTgZMapwcFfd3VLOtPeHOMBF9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1" y="10476741"/>
            <a:ext cx="3005138" cy="18729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1724" t="54440" r="42931" b="22785"/>
          <a:stretch/>
        </p:blipFill>
        <p:spPr bwMode="auto">
          <a:xfrm>
            <a:off x="8456512" y="5908339"/>
            <a:ext cx="2806264" cy="2341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ounded Rectangle 41"/>
          <p:cNvSpPr/>
          <p:nvPr/>
        </p:nvSpPr>
        <p:spPr>
          <a:xfrm>
            <a:off x="9859644" y="2002881"/>
            <a:ext cx="11476356" cy="4811870"/>
          </a:xfrm>
          <a:prstGeom prst="roundRect">
            <a:avLst/>
          </a:pr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r>
              <a:rPr lang="da-DK" sz="6400" b="1" u="sng" kern="1200" dirty="0">
                <a:solidFill>
                  <a:sysClr val="windowText" lastClr="000000"/>
                </a:solidFill>
              </a:rPr>
              <a:t>Main </a:t>
            </a:r>
            <a:r>
              <a:rPr lang="da-DK" sz="6400" b="1" u="sng" kern="1200" dirty="0" err="1">
                <a:solidFill>
                  <a:sysClr val="windowText" lastClr="000000"/>
                </a:solidFill>
              </a:rPr>
              <a:t>teaching</a:t>
            </a:r>
            <a:r>
              <a:rPr lang="da-DK" sz="6400" b="1" u="sng" kern="1200" dirty="0">
                <a:solidFill>
                  <a:sysClr val="windowText" lastClr="000000"/>
                </a:solidFill>
              </a:rPr>
              <a:t> </a:t>
            </a:r>
            <a:r>
              <a:rPr lang="da-DK" sz="6400" b="1" u="sng" kern="1200" dirty="0" err="1">
                <a:solidFill>
                  <a:sysClr val="windowText" lastClr="000000"/>
                </a:solidFill>
              </a:rPr>
              <a:t>hypotheses</a:t>
            </a:r>
            <a:r>
              <a:rPr lang="da-DK" sz="6400" b="1" u="sng" kern="1200" dirty="0">
                <a:solidFill>
                  <a:sysClr val="windowText" lastClr="000000"/>
                </a:solidFill>
              </a:rPr>
              <a:t>:</a:t>
            </a:r>
          </a:p>
          <a:p>
            <a:pPr marL="914400" indent="-914400" fontAlgn="base" hangingPunct="1">
              <a:spcBef>
                <a:spcPct val="0"/>
              </a:spcBef>
              <a:spcAft>
                <a:spcPct val="0"/>
              </a:spcAft>
              <a:buFont typeface="Arial" pitchFamily="34" charset="0"/>
              <a:buChar char="•"/>
            </a:pPr>
            <a:r>
              <a:rPr lang="da-DK" sz="4800" i="1" kern="1200" dirty="0" err="1">
                <a:solidFill>
                  <a:sysClr val="windowText" lastClr="000000"/>
                </a:solidFill>
              </a:rPr>
              <a:t>Presenting</a:t>
            </a:r>
            <a:r>
              <a:rPr lang="da-DK" sz="4800" i="1" kern="1200" dirty="0">
                <a:solidFill>
                  <a:sysClr val="windowText" lastClr="000000"/>
                </a:solidFill>
              </a:rPr>
              <a:t> the curriculum in a research relevant </a:t>
            </a:r>
            <a:r>
              <a:rPr lang="da-DK" sz="4800" i="1" kern="1200" dirty="0" err="1">
                <a:solidFill>
                  <a:sysClr val="windowText" lastClr="000000"/>
                </a:solidFill>
              </a:rPr>
              <a:t>context</a:t>
            </a:r>
            <a:r>
              <a:rPr lang="da-DK" sz="4800" i="1" kern="1200" dirty="0">
                <a:solidFill>
                  <a:sysClr val="windowText" lastClr="000000"/>
                </a:solidFill>
              </a:rPr>
              <a:t> </a:t>
            </a:r>
            <a:r>
              <a:rPr lang="da-DK" sz="4800" i="1" kern="1200" dirty="0" err="1">
                <a:solidFill>
                  <a:sysClr val="windowText" lastClr="000000"/>
                </a:solidFill>
              </a:rPr>
              <a:t>increases</a:t>
            </a:r>
            <a:r>
              <a:rPr lang="da-DK" sz="4800" i="1" kern="1200" dirty="0">
                <a:solidFill>
                  <a:sysClr val="windowText" lastClr="000000"/>
                </a:solidFill>
              </a:rPr>
              <a:t> the motivation to </a:t>
            </a:r>
            <a:r>
              <a:rPr lang="da-DK" sz="4800" i="1" kern="1200" dirty="0" err="1">
                <a:solidFill>
                  <a:sysClr val="windowText" lastClr="000000"/>
                </a:solidFill>
              </a:rPr>
              <a:t>learn</a:t>
            </a:r>
            <a:r>
              <a:rPr lang="da-DK" sz="4800" i="1" kern="1200" dirty="0">
                <a:solidFill>
                  <a:sysClr val="windowText" lastClr="000000"/>
                </a:solidFill>
              </a:rPr>
              <a:t>.</a:t>
            </a:r>
          </a:p>
          <a:p>
            <a:pPr marL="914400" indent="-914400" fontAlgn="base" hangingPunct="1">
              <a:spcBef>
                <a:spcPct val="0"/>
              </a:spcBef>
              <a:spcAft>
                <a:spcPct val="0"/>
              </a:spcAft>
              <a:buFont typeface="Arial" pitchFamily="34" charset="0"/>
              <a:buChar char="•"/>
            </a:pPr>
            <a:r>
              <a:rPr lang="da-DK" sz="4800" i="1" kern="1200" dirty="0">
                <a:solidFill>
                  <a:sysClr val="windowText" lastClr="000000"/>
                </a:solidFill>
              </a:rPr>
              <a:t>Game-</a:t>
            </a:r>
            <a:r>
              <a:rPr lang="da-DK" sz="4800" i="1" kern="1200" dirty="0" err="1">
                <a:solidFill>
                  <a:sysClr val="windowText" lastClr="000000"/>
                </a:solidFill>
              </a:rPr>
              <a:t>based</a:t>
            </a:r>
            <a:r>
              <a:rPr lang="da-DK" sz="4800" i="1" kern="1200" dirty="0">
                <a:solidFill>
                  <a:sysClr val="windowText" lastClr="000000"/>
                </a:solidFill>
              </a:rPr>
              <a:t>  </a:t>
            </a:r>
            <a:r>
              <a:rPr lang="da-DK" sz="4800" i="1" kern="1200" dirty="0" err="1">
                <a:solidFill>
                  <a:sysClr val="windowText" lastClr="000000"/>
                </a:solidFill>
              </a:rPr>
              <a:t>education</a:t>
            </a:r>
            <a:r>
              <a:rPr lang="da-DK" sz="4800" i="1" kern="1200" dirty="0">
                <a:solidFill>
                  <a:sysClr val="windowText" lastClr="000000"/>
                </a:solidFill>
              </a:rPr>
              <a:t> </a:t>
            </a:r>
            <a:r>
              <a:rPr lang="da-DK" sz="4800" i="1" kern="1200" dirty="0" err="1">
                <a:solidFill>
                  <a:sysClr val="windowText" lastClr="000000"/>
                </a:solidFill>
              </a:rPr>
              <a:t>activates</a:t>
            </a:r>
            <a:r>
              <a:rPr lang="da-DK" sz="4800" i="1" kern="1200" dirty="0">
                <a:solidFill>
                  <a:sysClr val="windowText" lastClr="000000"/>
                </a:solidFill>
              </a:rPr>
              <a:t> and </a:t>
            </a:r>
            <a:r>
              <a:rPr lang="da-DK" sz="4800" i="1" kern="1200" dirty="0" err="1">
                <a:solidFill>
                  <a:sysClr val="windowText" lastClr="000000"/>
                </a:solidFill>
              </a:rPr>
              <a:t>motivates</a:t>
            </a:r>
            <a:endParaRPr lang="da-DK" sz="4800" i="1" kern="1200" dirty="0">
              <a:solidFill>
                <a:sysClr val="windowText" lastClr="000000"/>
              </a:solidFill>
            </a:endParaRPr>
          </a:p>
        </p:txBody>
      </p:sp>
      <p:sp>
        <p:nvSpPr>
          <p:cNvPr id="11" name="AutoShape 4" descr="data:image/jpeg;base64,/9j/4AAQSkZJRgABAQAAAQABAAD/2wCEAAkGBxQSEhUUEhQVFRQWGBcYFxgXFxcWFxYYGBcZGh4ZFhgYHCggGB0lHBYVITEhJSkrLi4uFx8zODMsNygtLisBCgoKDg0OGxAQGzQkICUsLDYtLTQtLCwsLCwsLCwsLCwsLCwsLSwsLCwsLCwsLCwsLCwsLCwsLDctLywsLCwsLP/AABEIAMYA/wMBIgACEQEDEQH/xAAcAAABBQEBAQAAAAAAAAAAAAAFAAMEBgcCAQj/xABTEAABAgQCBAcIDQsDBAIDAAABAhEAAwQhEjEFQVFhBhMicYGR0wcXMlJUc6GxFBYjM0JVdZOUs8HC8BU0NWJykqOy0dLhJKLxJUSD1GSCCENT/8QAGwEAAgMBAQEAAAAAAAAAAAAAAAMCBAUBBgf/xAA0EQACAQIEAggEBgMBAAAAAAAAAQIDEQQSITETQQUUMlFhcaHhIoHB8DNCUpGx0RUjYjT/2gAMAwEAAhEDEQA/ABvdJ4ez5k6pEuYtMiTONNLloWqUFLQDjmzFSiFrBIYJxAMxZ4oHtuqPGX8/V9vEzhfnWfKM/wC9D3cy4IytJTpsuauYgIl4wUYXJxAXxA2vHG0ldgDfbdUeMv5+r7ePfbbUeMv5+r7eNXT3EaP/APvU9cv+yO+8hR+UVPXL/shfFiBkvttqPGX8/V9vHo4WVHjL+fq+3jWh3EKPyip65X9kdDuHUflFT1yv7I7xYnLoyT211HjL+fq+3j3211HjK+fq+3jXz3CqPyip65X9kNHuI0flFT1yv7I66kVuFzJvbVUeMr5+r7eF7aajxlfP1fbxrfeRo/KKnrlf2R53kqTyip65X9kc4sQMm9tNR4yvn6vt499tFR4yvn6vt41nvJUnlFT1yuzjodxGk8oqeuV2cd4kTpkvtnqPHV8/V9vHvtmqPHV8/V9vGtDuI0nlFT1yuzj3vI0nlFT1yuzjvEiFjJfbNUeOr5+r7ePfbLUeOr5+r/8AYjWe8lSeU1P8Ls487ydL5RU/wuzg4kTtmZP7ZKjx1fP1f/sR0OEk/wAdXz9X/wCxGsDuJ0vlNT/C7OEO4nS+U1P8Ls4OIgszKBwjn+Mr5+r7ePfbHP8AGV8/V9vGrd5Sl8oqf4XZx73laXymp/hdnBxIhlZlXtjn+Mr5+r7eF7Yp/jK+fq+3jVe8tS+U1P8AC7OEO4vS+UVP8Ls4OJEMrMsHCGd4yvn6vt4XthneMr5+r7eNVPcXpfKKn+F2cIdxil8oqf4XZwZ4hlZlnthneMr5+r7eF7YJ3jK+fq+3jVO8zS+UVP8AC7OOVdx2lH/cVP8AC7ODiRDKzLvbBO8ZXz9X28e/l+d4y/n6vt407vQ0gDmoqANpMr+yPUdyGkOVRUHmMr+yOcWB3IzMfy/O8ZXz9X28L8vzvGV8/V9vGnnuP03lFR/C/sjlfcjph/8AvqP4X9kDrQQZWZl+X53jK+fq+3jQe51w1moqKeVNmKVIqUzk4VqVMMmbJAXiTMWSsoUkgYCSxNjto/DXQaKKp4mWpSk4EKdbO6ntYAaof4LfnGj/ADlb9QiJppq6I7APhfnWfKM/70Wf/wDH8/6uo8wPrExWOF+dZ8oz/vRZO4GWqqjzI+sTEKnZZGbsrm7BcdY4ipXHXGRVUWVXVJBXEmmvA7HEyhnaonCOp2E7snGIUw3iW8D6hTKidRaDJysjvHAmo0nPQsoEjHyVKExOLBZ2QQxOMsBa132AzSXgdXVdSJhTJlJKcLhamw4nAwsJgUT4VmAZrvaEpO5FVB9GmJhWlPsdaUkpBWrE3KCiWAQSSCkBiB4QuIlmvXxkxAlLZCMSV/BWWBwC2dxtyOyBSqutuBLlBTrwu5ThBThxKCrKIK7AHIZZw/STKnjEmYE4GUCEsA5KClVyS4aYLbRnHSeccGmJybLp1EgJdSMRQXSVHCCl7MzHWdUdTdNzEj82mKtfBjUAXYJ8AFWRcgFrZvBHHHqVx3MSUwejS0wt7ioO9mmEjLCVe5jDZyRci0d1GkJiFIaUpYUgqOELdJDHC+FtdgcJtrNonkwngzDFIFo0zMIf2OoXQz8YDhUWKiOKcMdWZ3CHTpWY7CQu7gHls4TiGIYAz+Dnntgkkx0TEkztwdV1k6UJYMvjSX4wywsBLEMQOVqOs/BPQzK0xNUkH2MtN0hQWogpdakWCUKxeDitqUk6yxh4Tx0lcCr0vOdQFMtkkjEQoJUy8PJASVZHE7EWOq8TdFV5nY+SE4FFHhBTkAE5DU4HO41RLIMdIMB0D8JOEHsQI9xmTcT+ACWbawMAx3QP/h1H7iv7YsPCHT8qkQ8w3IJCXAsMySchvipS+6OoEFcgCWTYnjEE8ylIwvuJDxVqSlmdpPTuje3mxsUrdn1HpndFw/8AZVP7qv7YjK7pTn8yqP3Vf2xetHaUlTpQnIUOLIJJNsLZhWwiKhpbh8BMwU8szG1kLNtrIBYbHzglmVlmu3tZX/g6rP8AL6ldr9MTalS6g08wy5TFKCtIIAVLJBleEpwJjkizgscIglTaeVSAT+JVxE4ICJKXMwKCSrGQAwJBYpA+CC8c0NRJr5yhjVTzpiShaUnEhYa7JWAZcxtofKCy5UjRYC5kxU1YSRLSrCAhLuWYBhkHOwRV4clPiXtZ763t3WfO5262sRU90N/+zqP3Vf2xadH1nHSUzMCkYvgqzEVCT3Q1AgrktLORPGIJ5lLThfcSH1RcqCvRUSxMll0nrB2HYYsxzXs2/Jq3zOStyXqYn3XB/wBQPmZfrXEDgt+caP8AOVv1CIId179InzMv1qgfwW/ONH+crfqERo0+witLdgPhfnWfKM/70WDuEn/VVHmR9YmK/wAL86z5Rn/eg53D1NUz/Mj+dMStfQRXdqbZtuOPccRscLjIkqJlcQlGZAymrVY+NSSQCWS/JUgWsMnOb7450xPaStixUMI5zb0XPRDdEhkgDIMOgCIyhlLuEjmvJlzTUAoxpLpIcc0C1zngBVVcxK5cpJaWsrJbNwkkjmLjqMTqWdZtabf0PV9sCjm0JYlOKvyJ6Vx2FxESqO8ccdEqKYyionJnhBSFSiFEzLApUSopSA90hIYnN1J3s2jSFQCcVOLKUAQt8SQUsqwOFwVEA+I1iRHFamcVPLmBKWAYsHU980KzDMdRGReIwpqoZTUi4cupT8pZNlJIAZSeSNjOGut0hqmPzNI1TkiRYBQAOSjiQyyrMBuM5IBNt4iTLrak4TxQSAFlSQp3KQMKXKQwUSWI2aoh08mpdzNChyc1hgUrJI5ElLghg7jJm1x0KWpLBc0YXQ4BY2XiVdMsG4AGqxIPjRBwGKoTpWk5vFrWqUoEYClDHFdgQML4iLnLX0xwvSVUDancXJxLFuQkgJwgvyioXbK2duq2WoyuLlKIUyWJWoEAEXKg6nYEOXd7xFl01WQQuenJfKQEguwCbKllhmcyQ+ZyELE1UJ6a2pKZ3uKQpKHlXcrXhJZQNhdhZXOdj8isnYgkywzgYySHYKc8lLXwp2NjbVApdLVKBaYE4gp2WVF8ASCDxQZmdk4c3zznaPlTxM91mYkBGQCBiWVHWEggJSEjU5KjawgGKZ3X6TnoUsIpytKQcKgScZCUHCwTZ8SgDk6btBiWSwxM7Xa4fWz6or8mmqwEjjUhsIN8Vgls1S8RvcuXVtTr5l09WMKeOl2CrA3I1OVIJLOBi2jEcT4RK4xTLI8IRD0VKUiUhExWJSQxLlT3zJIBNm1RLBgGKRi/dbqV+yikk4cSG2MEOP8Ac56BAPSXCadNpxJWoFAGTCNi4X8FEVqQbBYDXyUNT6wQcjqilUncrUFjESUvkpQKeoAFXMTfXDMPiVQi4yg3q2mrc+/u/otQnG2ozwSXMToueS+EmU+3CSATzlLRUtA6fm0y5ipagCpSsTh7v+BG96P0FKlSDIbElQOJ/hPGf6Z7lpUsqlqLHWCEk/tAgh94hWGnwJZpxvdctbat/trb5I5Ccb6lK0LVzJtcleaixJFmIUCn73WYN91aev2SynDKQ2xghx/uKj0DZF24H8BEUqgtbFQuzuSdqjr3AWEEOGHBJFaHsFs18lDU+sEHIxGc3Orx8ul00ueit5X/AKQOazGPaT4TTpsgSVqBQAzMMo0HuShXsdWJ25Bvtws/OQBAqk7lasfKJKQclqBT0gAFXMTzxo+iNGIppYlo5yTmTthmJrqvKOWLSV99L35HZzi9jE+69+kT5mX61xA4LfnGj/OVv1CII92Ef9RPmZfrXA7gt+caP85W/UIh0Owiq9wHwvzrPlGf96DHcWLVM/zQ/nTAfhfnWfKM/wC9BTuOH/UT/ND+dMOpK80VcW7UZGxJmR1jiKlUKfOCUlRySCeqNDIkYKk2QdMTcc6XL1J5R59Xq9MFqYWEVbRpVxhWsuVayfhO1t1wGi2Jsl+YdZAjMnLNJs9HRp8OCiN1UnEpJGacRHoDdMNJm4Vu9lN0A2H+71xOKYFqxElJYMpYSdRGw7LEdUci7O5KpBTi4sLBUdBcQpM5w+vXziHAuNHImrmBms7MYr0yzMBVNwKwgAOnxvCANw7s+4bIFrpKdV/ZaiAkAgTElLKUliWuASU62uIJVVDLmElabqTgJcg4C7jZrPXHk6jkh1qSNTklW0NZ9oS2xoW6Q2NVI60bIlpmlSZgWWVYF2KllRKmOEnlACztrOp3R+ihKXjEyYo8p8ZCrHULckO5YazstDNJJkEhUvC4NsKi2bsACzOXbK5OuJYrUYVKxpwpfEXDJIzBOpoU6J3iO+gxM0GlQI4yYkYphGEhJTxigo4VM42O+sw5UaHStEtHGTEpRiDAjl4mspwbZgMzAkZRJRPByIPSNf8AyI6RPBuCGOV7QqVIkqrIszQgUCDOmgkpLpVhIwjIDIXCTt5Icm78r0C634+YEcp063KMHJU/JFyo2uWvaJ3sgDMgZ6xqzj32Sm5cNYZ7cvWOuEypsYqrPJmi0qShGOYAhC0DCog8oDlOD4Qa2xzHejtEJlLCwtZZKkgKY2VgcAkOA6AQHYOrbHCtIy0+EtN8g7kgbALnoiaJkJcWhsarJqVw8lUQELiQhcRQ+FQkvHM+pTLDrUEjfrOwDWeaAekNPgcmVdRflNiSG1s4xZHWMoripyluSvGvMKLOQHs58By1shFDE9JU6Xwx1foaFGhKSu9EWWt4UoDiWnE3wlWSTsAzPogHW8JKnEMCgCyjhZKAcJDjlJUfhAZ6jlA3RlaJ0tMyWEpSpSiUkjEkpzBfYNeWuIqJyKnGEhZlyyQlZUwmLZ14SMkgFN35TxmTx2Jk25OyW9tPf1Liw8YrYvXBDTpqkHF4QAOrIlQu2xSFCD5ilcEWlzkoThA4tQwpcgF0qucvGi6ERt4Gq6lBSfj/ACU6scsrHhENKMPQysRYkQRg/dh/SP8A4ZXrXA7gt+caP85W/UIgj3Y/0kfMyvWuB3BX840f5yt+oRFmHZRB7gPhhnWfKM/70Eu4+f8AUTvNffTA3hhnWfKM/wC9E/uRn/UTvNffEOofiIqY38CRrSFxB0vNdIR4xc8wv62h0TYDyVcbNMzoHN+GPXF7FSyQt3mR0dT4lW/JfaClJIcoGwv1D+sHlp5I50+sQOoU3go32RlHojuINRMAKucEb7AH1ERIM4FKikgs8eiUAA3/ADzwAD0L5athAIOrYfsh4LiHpeWQMSCxDO2sOHy1ho7lTXSDtz540sLNSjl5ow8fScJ5+TJeOOguImOOguLWUoZzlGj5YUFMSoZEknLLmbc0PTKVKk4VO2Iqz1l39Z645TMjvFEHTRNVGRhoSRix4HVZ3u7JUkG93AWpiL5bAzh0VKwS0AMiWsrAYXJSpJBtayzleHwuFjiDpInxZd5G/IMgtyGYM45J13cZK5ShiF780P0mi5UtCkJBwqOIgkm7vbZe9odC46C4VKkifFfed0tIiW2EC2LDlycTOBa2QiWlcRBMjsLitOiSVQnomRA05XMjAk8pV+dIIBHS4HXDgmQE0rUATFqUUhKEpcqyDOXtn4eWu0ZPSLlSotx3ei+Zo4BcSsosblpdrfCuAzE7G2ANltgZJ0ngnKk1GEMCtC8ISFyzcBgzEMrnwHXmxM4U04cJRMVh8ApGHnJK2OzVFU0tpQTpuJSMKWCbkqDgqNywu5yaMDDYKcm1UjZP97nsaWFlJ/GrJ8338j2RWLTLWkMlMwhSiHBLggo3JuH1xaKDStLKSmSmZiZk+DMCTdytwNZeKvKWgLTxmIy/hFJAUR+q9hduqLnwfrpKwEyWSUurCAErSAGxKty9V3MWcco5dYv5fXRlvpCnCnaMU/pf6+g7pHTJpeLUlRcqzSEhglJBFwQfCHO5yzi5cFeFCaoYVEBfwdXGBswk3Sdx5w8U7SK5Slypc5QImqKUAp+HgyVqSS56WgerFTzixLpwlKssjnvbPo3xodEwvhk/FnmcS7TNjMMrhvRtXx0pExmxJBI2HWOgvDi4uy2FowbuyfpI+ZletcDuCvv+j/OVv1CII92T9JHzMr1rgdwU9/0f5yt+oRFiPZQt7gThhnWfKM/70TO5Ofd53mx/OmIvC1JJqwA5/KM/70SO5badO80/+8Q/D/iIp4//AM8vvmaFpOvCeQkOpWf6oY3590eaNIcAbHP2fb1QEQkrWVKsFahaz7OZvTBhDJIvycN+gi1ucwqriVVk3fY7g6EaNOy35ljpSzmJglk3OtnvmA7BhYZ74E0U4FIY2cegv/SCS6gBr7YgncuDxZzvA9D/ANY94yIE6oY9HqiFMqFsSDzD+uyAAjUkFxqMCaOYxKD+CNvRhMOqrk2cgPt37dkD6iaFF0rAVmLtcbYZSqcOaZXxNJVabgGMUeEwMOkwnwhdntYH0uIclVWJQIUWbwbNznZeNWOIpSlli7vuPNzoVIXzqwQxx0FxHxR0kw+wlMk44FcINMmnQMKQqYsskEsAwcqOsgWtrJETscUfhPIqV1N0qWgA8UEIKgEnDiJYEu4S77miviJunTbRewNJVqyjJ6ff35EabworELCuNCgDeWUICDucDEOd+uL5oTTsqqS8pQKgE4060FQyV0gjojOxoafMUlAlLBUWBmJMsEs7DEwNgSwJLA2i1cFtEewlqlrLzJqUqKhkMOLkDXkXdg99wFHD1255W9zX6QwdOFLNHdd23z9v3LaFx0mZEbFHoXF9wuYKmTBMiu8KKVUwTUpc40JUkA2KpSnIY2c8kO8GRMhmukmYhgWWLpOw79xyPPGdjsK6tJqO+681qXsBjOBXjUMvlh7jLa+UdzZIUz3Ac7txMWTSeiEzVLXKZE3E65Si2Il3KBz68i+oxXqtBQ6ZgUhQzChhNvWH2WjAjUzu2zW65o+s4TGUMTTumvL73C/AqSlK5gYYwEqBsWYqBAfIcpItFuWkkjFYhJ5GtifGOW3oincESTUOkOnApKj8EPhIc5EuBbXFnrZq0y1CWhU6Z4gASoHViKiAE62dy+WuMrGUpzxGWGraRh45QhWdttP4Kpw8qA2BLjihixPcLLKF9qcIiz6dUfcyoB8DqOwsHDdfVAGk4OTpkwTazCgBQmGXiBUshQPLIdIAbIEvYFoOVCDPmpQEnjFtxeYCRiLrLZiwLHVqj0eDouhSUX995mY6rTm4xhyWr73uaFwXf2Mh9q/51RPmR5Q0wly0oGSQBztrPObx1MESkVUYJ3ZP0kfMyvWuB/BT3/R/nK36hET+7IP+pHzMr1riBwU9/wBH+crfqERYh2UQe4M4R1PFrrCzvX1A68UR+BFQ86aTrQHzvdObkvlrhcMM6z5Rn/ehjgL77M/Y+8IXWfwOxCavEvRJLx1ijgW1x4QMzGQVyTIrClwDBCkrrHEovte7bHgNssRrHTHSVHWMobTqyg9P2JKTQa/KIIDvm2p25vRDR0gVBQDBrh8yMmbXAhStQz9MKUFFYwMSPGsw1knUId1ictDlSpNxeXcM+xeJQhSsPLS4OsBs7izs7jXEaorSbFi4sFNfmBzNjlAmrmIQklROFLhnKQpVyyEvYOfRvgTIWohJDq5IKypTIlkgMSo5FtQ3R2NDM7mesHKpNtsNLmAFlMCckvlzPu/DNHdPU5MpyNhD9QiFIpzOQEJKU4yyJktRWkl7pJspJJ16zDtRKKcEvAhSgRYrSJqwk3WlB1FtZcvvhvVealqaMaPw5W7heVpE5rDqbknWHf8AxEn8qWZjlm/2iAMggiwsXKeZyGL6wQbarQ8Bt/xHOvYik3HN6IqTwdJvVB6mmqIThun4RU+L8N6ofqJkp08diEtXJJS7pYpmg2v4clAYeNezxXFVBQxGQfaW5KmsL+Fhyyd90E6yYpSjLwomgjElaTyVB2fEDySMjkc2EaVLHUqtBxqPLpu9ivHB1adWNWmsyvstxscOlzZknjaVOFCzMN8UxLlQSUZAFKF4db3yeCnssT1SZoThKhMLZkJSpSASrYXtznNor1PTVomzJVOmSpLYvdEyylzgFlTS5LqADnWI9pJ044VrJRMw8tmIUAQEuCSGYGyWAxFmjNhjaFOUan5b8v6PQYjCVZ0JRTV2tr7X77FsxQlTQM4Bo0qoliEv0npESBpWY3gS95AUn+VQj0E6s5wU6CzJ87nlqWFUZuNd5bcrf1cL8cDlqzy/DR2FwFTWFWYHNimH1riQmtVkw9P9YKfEcf8AZGzOVqMVL/VK6J9RTImeEHIyUHChzEXENy9GEMBMdIDALSFWyubE9Lw0iqOwemJKZ6tTen+sVMTgqdbtRTHUKmIpdh2G16GmkJwTzyS+EoSlJbU4Dp6IhmlqEE4ZcwObsRMck3L57c4NyZ6m1emJsierd6f6xUjhOF2IpfsaFPE1n29QHTaJqJh97UNi5qgwG3CMz0RbdBaGTTuonHNV4Szs2JGoR7InK3en+sd1+lESE4lkbhrPpsN8Kqtwjmm7JFym5T0sFgYqWldPTUzlIQAEizs+T3J6PSIE1/D5YJCBKTsxqAP+5Q9UDU6bJ8NOFeZOYL69z3jDx+NlKCVG+++2n8l6nTt2ijd0qpVMripdzxaBk1hiP2mPOCfv+j/OVv1CIh8M52OqJd+Sn7YmcE/f9H+crfqERuYRt4eGbeyK0+0wLwwzrPlGf96GuASAZsx/E+8Id4YZ1nyjP+9DPANTTZn7A/mEdr/hsXPYuihhLO/49Ed4g8Nz1GzpPO2ceyw4cm2zX1xl8hB2Zr74WIb47mpxAEWI1NnujhMoksx5yzc5Oy+cCVwSHJEvEphazk7Bv2COp01hhS7DXrUdp2bhHJmJbCjlDWQDyj9g2dfM3LcOyS2Z/BgegbAXTMt5ibMyVE/gcxixaO0Lx9OuQkhM0zMdw7AYSCRrDFIgXXpSZiGbjAxyJATv+yLFRzJUlCePQZs1SglCUJdbEYkotchgol7WMaeHd6aHQ2GabR82WpzxcxRqEOpPuacbKcISAQwcDnfMuY7naLBnLXMn8ShS0rwKSnlLkkhPur8lnLpGYIOsxOmVc2oShIo50pCQtaCFSke9liGKhhLmwIjxFbPlJYUsyaDgWQuZKUomYSlLHFYgpAOoemGWjZLkvoT1uBqhiywGEyZNIGxJa7ftJ/3Q0UPb064drCJkv2QgLYKUmYlRLpUFHGQLhPLdxlbr4TKNzldmOsOA/pDxQxSancRNanGHn3/jVHtK8sqMstiLkEYg+5mMemUTYC3/AAz9YjqbTFGJ2dIdtbPhfmBD80VJRTVpHacpxfwuxNkzl4JRSTimAlQycEOoPqBcOOkXF3p8hgSS6iGfJm1AagI7kISMCdSQoI5goBLdGGPNILIsNhPU39YxZTbaS21/k30kkBtHJHGjEOOPKTgIYpUbpIUn9V7HNs4JJoOJSklRLqKVPe5UQlt4YBQ2l95FaPSrjppIVhZIUUs6VXUhQ38kjp6YsVKhUz3RSQCBYBhckuSH8JTHmFtse16OrwjGOXTRX8dPqeax8ZOTvrq/NDaZcSUybPzR3xYudgfr/wCDEoAD8fj8CNuVaPeZsYMYlJ3dUSkoyhSwwVutExEu3RCnUT2Gxizmnl3vcQQlCGZUvKJ0oRXqMs04kmmRGX90XTikmcpOaFCUjcokjE2tmWrnaNTkpaMw7o2giVrTdPGnGhWrELsTzv0GMbpCzUXLZSV/I08LZMrnBtNIZKjUSONmm5WrlFR2km8DtB1B49UlJIlqB4tJL4OUAUjcQSW1NEBHHyiZZlTHFiyFKHQQLxYOCWhVoX7JngoADhJzDEFzvJCQBmzxUxNZKk8zXh58rG9iVheEuF2v4/oB8J5RRUKSbkAD1wU4Je/6P85W/UIgbwtmFVSpRzUAesm0EuCXv+j/ADlb9QiNLC34EL9yMGp22BeGGdZ8oz/vQ3wA9+mfsfaIc4YZ1nyjP+9DPAP32Z+wP5hBiPw2KnsXkzfwI4mzg19W4k+je0eKADF7jXn/AMWgdNqSVXUzlQuzAjInrJ6Yz6NHPKwmMbslyK1OL3NWJ2AwnFdWQOrbnEmnoZqVEqKVqOaQpiLuzZKa1yRA/QtKoSpqiwZKUuFqUFKJDrSVZEsSwsCN0caMSuZUBACgkksoJYBASMKxMe6sQUMLMGDRfhRUYuOuo5RsmgwkKcjDyvFNjscg6rFjkWj3CrWM7ZuziCGgpJmiXxpcmYU43IxjizqG9KS2TA74tqNHSZYBIxMWc2z26iLxlYq1GeXcTJKLMyMlS6ghOYCEgGwN3vbac4sUxB45Cny4teJLOCUqRhYuCzqG12MC9J1qZ1XMnBigzJaRsUl8OI6i7DneJ03TaVzQEhACrAsASsEJJJwkBJOFORfBqjXoP/XG/cPitA9W0UxGHCtaknHjIchIUQSybi7k6g6eiIhklcpaytRQRyVS1JIUhGJeTM9uYFW5ob/LipkpYOF0Yyp2AVgYgG4DOoaw+HfAyk00tFOmcChPKKFoABZgAFs7p5JOebJs2a5YmMaqp2+fi+Q5UJODmP01HhkVCU8oEqUlyTy1OpVy18RfIZiLhQ6Np+SyXBCVBz+re3MpD7cQ2RnMzTSy7TcW0ZpDJClC6iPBJ5Qa6cmMWbgrpg4SgnlDkpcXUEHBfbha+4pzMVOk6cpxTjy+pVqxdi5ewJIHvadWrYXF+cCAXCqfKSgoShIUtSEqUw5KTm/OBg51iFpPTCpfJDgggXNyFI27cSvRFWrq4soqeYQDYcohLvd7M5Nz9kZVLDSk9WToUJSam9kTpfvityEjpJUT6kxH0jk7sRkYF6NJStpdSJgWxCVS1hQDFiSqwswZzqjnhCqYmWFcYE8plHC7BtQu5/pBLoqrCsoZl530NSOJUqblZ+XMI8Fa6XKmzTPIwqlglw/grDFudYAbaIi8JNKqXPKKbFLSpHIZk4lpuVE3LMrL9UbYryqkCnLBRuVYlAe6MzE3uxJ/dS0T+DVdisq4Qpuh8vR6Y0IYbhSzPUqcGM55nzDmg9IzJuATEGWlfwnuCALFJAYEpLftiDSpKwGSQoE3O4DIei+6BunJyEpJDDCsh2YWIZtrEekQMXpviyzqCcRTiS2bMwBy132vDE605XpsRWwyjrEsszjXNgxYZ5Z/8Q5IrFoDLSzCxBswLX5xAWeiYiUtaONdsQTiSuwAsSS+K3MD0u9R6UOtyLnL8b4nOeIpO7dxHAbWiLSjSKLsQTdhtIJDej0xNTVpBbfh6fwIp4qQQ4S5F/QD0F3EOoLswVqJvrJIOe4vE1jp80dVGS/Ky809SC72zvuS1/SIfqqSVPTgmAKGY2jeDqN4pEifyiMSh8Fi+sYiOodMT6XTZQQxCiRivZwhIFzsa/Od8R60paSROM7bhCfwVDchYtliS59BEZ3pIzBMVLmG6FEMLJDawPxnGjUWmzjSlYLHk2LsWcFuZ36Ih6V4J8bNVMTMYLIUQQ9wGfPYTFCthabWajHUu0qye7MM4UK/1B/ZT9sFeCPv+j/OVv1CIY7pmjjT1xllQV7nLU4DZlVvRD3A737R3na36hEbWHTVGKfcivUd5OwH4YZ1nyjP+9EfgMtpqz+qPSofa0SOGGdZ8oz/AL0NcAkgzJgPig9IVY+mJVuwyEti0z53IUoG4bPfYemBcsrUtSUJx+BiBIABVYWLbDl4pg/VUwXlYJGQ2py9BV1iIY0IoKuQUqJsMVrO5vuivQlBeZCLSG5JmlPKlKwtLU4TLUq5GEDCSbkZCDGjqlKwoS5pSS5Ugp5STfEwN0l3sd8QKSlWnAErYC5N/gl02yLGJcpK1VSFKBVxSFS3CSzu5L67hsukxazJcyV0WTRaVy0yUpCcLiZcl0hSGADC5Juec7QIMVvKQtAOFywO85Hde0BKOVZB+EMWIglmJICdzWy2QTE1NkKIO7p2artGRi/jq3EzeoJk8GAEqSkpSnGhheyUqlqzzchDNvgdK4GKDgrScVjm9llTDnBaLRmok5HVvZn6o9lzgSSC92Oxxb/HREY1qkdmcU2iue1xWDCQyXAFyVE5OX+CA1ubZEil4LYQoY0uoBwoYmFiU7Gcj0bIOzahg+fr3tARWnkjEZYxArYLLtq8FOawNzO9onGVao9Nyaq1XFxT07uR57VWWSkpSkg5JuVEEE3ysfUNUOUuiUyFhZmAe6KVlmFEqbPkh338kaxEylnpWhalT5iihyUhHFEAWslSQTcNcttgKnSSFgKmgFJVgCgoHFckOUkgKdYtrCsQtaGTo10tXcMsuZI0jpPjRygLWD6hdzzm3WYEpl5mWspJGEgAFxfaN5gr+TEqKjje7ZMHw52/aENzKJIBZQdmfdiUwy505xXjeOxbpV6MI5dQPTaLly1AJUorY3sC1sy1hllstlBCr0NhR7ulWAkB3Cw72xWsdb+mIlTQhUzjBMUCWvmCzMCNWYybMwSnTpqkYFTAlLXKEMTcG5JI2/vGLMZUnH4m7lhupf4VoCK7REvCyVLZmAuQ1rNssIH0OjFSScBSx1HF/L/mDnGMFFJWyQlgUqdf7BZgw690cIWS/hZ2csT1Afh4hmmkMWV7EKaVrU8xWIvmcTDmDW54iq0ecgUkHUX1KfZBNcvNrWzxKt1mI4lqTZlHaQ2xsntEqcpLSLsRnGL3RPM+YvWkWIsTkQHZ9dj1mHaOkAYcphviBLnlKVKUgsDYHMgjXnk9zujz8ohCXmMv9UqIB3MnPpBhqhOo9WLzwprRFkkykjLpvBKRI2QDoq1HEicgpDA4petYSS6gGZJAD2zdjqix0MwTEJUGLjVcRyVJwep2NRSHESzr9Zh+XTJa6QdWT2547lyxsaI87SkqWtKVLAd3JsEkZBSsg+/7Y6kRk+8I0Gj5bg4QGIbUzBg3XBZSB+PxvMDUpSpLEApIuCHBBGsGJsuJJLkLskYR3Zf0kfMyvWuI/A337R/na36hESe7R+kv/BK9a4jcDPftH+drfqERcgrRQp7gjhhnWfKM/wC9EfgPMwrmnUEOebEH9ESOGGdZ8oz/AL0ReBnhzRtl/bEKvYZCWxeJBLqfdfawz63iVJqACb3dvQ/+YGU890gPyiPSLesR3TTnW/jJSpthDg+sDojPdhFw3InoVhO50+iJKqkIBVr9ZJsOuKvR1LKQNi1DoILelMTV1LKAJsCVHodh+NsLkyDYemVvFgAAFashk6tZOwa47RNEtJUo4lFnOtStQA1B7AQCpKhzjV4SjhSNiRn+P6x1NreUVapdkjas6+gPC7kbhhdWpR4t2UzrKfgg6k7zk/TEqVPA5ADMA3M5H2QFo1YU38I3Ud5h6XUco7bdR/y8czHLk+vn8lgATmOfYdxuDzmKjSSJsorScaMaFpSsEq4olg4zZmIDHLXB+XVhQKjk5bmBb0kHrj2bUBKQ+QYM11WYDndj0Q2liHT2JRqZQHScZdBSnCcdkhQRgUghWHESWKhLVc3LkAxJo5C5aRLCfc1KxElSlTFKTLMsIc+CnCG3BLA3DFlTnQbAKY2sWLW+yO8YtuL9OX2mJdea5E3iGLRD4RjOIsxJDOMRu28v0JEPT5iQcKgGKWD87H1A9ERiXxXbEG5me49cNpqkqSlShcgAjpY9SjFV1LsTmOptCGuQC7C36wIHobphubQrZnTk24hxq5geuHZlWMRB1DEd17eo9UQ6OqcEl3JxHpJAHQEj0RxTdhixFRLRjs2WoJLKexbfYMPWIhKqCHci1reMdvQ370OIqHs55JJ6yfsIjlag+Qzc8+30RJVB0cZUW+ozMqHIHSeiPE1RfLYX5yzeqOsYfIO7eh/6R4Qm5LHW25susGJcW3Il12Q7x6jhOIJ1NfUbvfZ6odk6LkzFKKkksQLKVYnPWzOfQY8QkHPO/WzEekw7JkAEkKIDaun8dEdWLS8A66n2kF6DRshGFkA60ucXhF8jnk/RFhlm2wDoDD7IqWj9IYHURbkhyPghgW6AT0RKm1xKES8XhqwkbUgkkf8A2dCekxZjUUtSzGtFxui1UkwLQFB2VcanGo9OcNHg/JW+JJ5RUTylByrN2Me0dViBLhns2x21fgWgjJmQ5aE3qOy6cJAAOVrlz1mJKBEYKU4ybnv6olS4mkRZg3dr/Sf/AIJXrXEXgZ79o7ztb9QiJXdrP/U//BK9a4i8C/ftHedrvqERaWwl7gnhhnWfKM/70D+CUzDMVzD1wS4WSypVckAlSK+cpYAcpSSsYjsDhnioRGcc0bHGrqxfpKmxFw4KW6Cp/wCZXXDtLPHGZhrtzEn/AB1xnkKK3VPEVwvE0FK+WL/DOv8AWh5c3EvPMnX0egX6IzmFEep/9ehzg+JqRqwCWI5KQE31n/gdUMypoJSHsOUd5N79GEdcZnCjnUv+vQOB4mszaobQxsb7dcMDSDOXD4B1gkeuMuhRHqC/V6e5zgeJqyakBKEuAAHVfxdXX6o8TWgvMU1rJFvx+DsEZXHtoOoL9Xp7hwPE1uXVhKXJBOar6/8AGrmEdqrAFJuGIOvWGI+2MhtHtoj/AI1fq9Pc51fxNcVWjGA4uk69bhvvRDnVISFBw7qbmWCw/eSDGX23R7bdAujUvzenuHV/E1FdWCFl/CIGe4D7YYpK1ywIF3P7ISkAD8euM2tuhON0d/xyt2vT3O9XXeafNqwCA4vvGQDkxF9lkqsc7APYDWo7TqbdGduN0JxugXRyX5vT3BYfxNMSoXY3OtxshgVPJbWVJ15AlyOsK64ztxuj1xugXR3fL09w4HiadTTg6XI+ETfWSf6QQTOG0dYjIXG6E6d3ohc+ilJ9v09yLw1+ZrcxQCVXDWAuNah/UxzKngrlm1iBu5II9b9UZO6d3ohOnd6I7Hoxx2n6e51YdrZm56L0nhIJIwAltZtmW1uSv/bsiz6LqUqSCVJcso3HhEOeqw6I+ZXTu9ELk7vRFqnhpR3lf5e5YpuUdG7n1aioT4yesRJTUI8ZPWP6x8k8nd6IXJ3eiHKlbmTcy/8AdnWDpKxB9xlZX1rhjgV77o7ztd9QiKQFAaxF64HSVJqNGyyCJhVWTMBBCghcpkkg3Y8WojdDNkRNK4fdydVVUKq6GeKeev3xJxJQos2ILRdBLBwxc3zd6r3otNeXyvpNT2UKFAAu9Hpry+V9Jqeyhd6PTXl8r6TVdlChQALvR6a8vlfSarsoXej035fK+k1XZQoUAC70mm/L5X0mq7KF3pNN+XyvpNV2UKFAB73pNN+XyvpNV2ULvSab8vlfSars48hQAe96TTfl8r6TVdnC70um/jCX9JquzhQoAF3pdN/GEv6TVdnC70um/jCX9JquzhQoAF3pdN/GEv6TVdnHvem038YS/pNV2ceQoAPe9Npv4wl/Sars4Xem058YS/pNV2cKFAAu9Npz4wl/Sars4Xen058YS/pNV2cKFAAu9Ppz4wl/Sars4Xen058YS/pNV2cKFAB73qNOfGEv6VVdnC71GnPjCX9KquzhQoAF3qNOfGMv6VVdnC71GnPjGX9KquzhQoAF3qNOfGMv6VVdnC71GnPjGX9KquzhQoAF3qdOfGKPpVV2cLvU6c+MUfSqrs4UKABd6nTnxij6VVdnFz7nXcx9gzjV1U72RVEEA3KZbhiQpfKUohxitZRDQoUAH//Z"/>
          <p:cNvSpPr>
            <a:spLocks noChangeAspect="1" noChangeArrowheads="1"/>
          </p:cNvSpPr>
          <p:nvPr/>
        </p:nvSpPr>
        <p:spPr bwMode="auto">
          <a:xfrm>
            <a:off x="4273550" y="62547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fontAlgn="base" hangingPunct="1">
              <a:spcBef>
                <a:spcPct val="0"/>
              </a:spcBef>
              <a:spcAft>
                <a:spcPct val="0"/>
              </a:spcAft>
            </a:pPr>
            <a:endParaRPr lang="fr-FR" sz="3600" kern="1200">
              <a:solidFill>
                <a:srgbClr val="000000"/>
              </a:solidFill>
              <a:latin typeface="Arial" pitchFamily="34" charset="0"/>
              <a:ea typeface="+mn-ea"/>
              <a:cs typeface="+mn-cs"/>
            </a:endParaRPr>
          </a:p>
        </p:txBody>
      </p:sp>
      <p:sp>
        <p:nvSpPr>
          <p:cNvPr id="19" name="Cloud Callout 18"/>
          <p:cNvSpPr/>
          <p:nvPr/>
        </p:nvSpPr>
        <p:spPr>
          <a:xfrm>
            <a:off x="11335974" y="6425952"/>
            <a:ext cx="9793088" cy="4328168"/>
          </a:xfrm>
          <a:prstGeom prst="cloudCallout">
            <a:avLst>
              <a:gd name="adj1" fmla="val -56070"/>
              <a:gd name="adj2" fmla="val 184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r>
              <a:rPr lang="fr-FR" sz="3600" kern="1200" dirty="0">
                <a:solidFill>
                  <a:srgbClr val="FFFFFF"/>
                </a:solidFill>
              </a:rPr>
              <a:t>``Most </a:t>
            </a:r>
            <a:r>
              <a:rPr lang="fr-FR" sz="3600" kern="1200" dirty="0" err="1">
                <a:solidFill>
                  <a:srgbClr val="FFFFFF"/>
                </a:solidFill>
              </a:rPr>
              <a:t>ibooks</a:t>
            </a:r>
            <a:r>
              <a:rPr lang="fr-FR" sz="3600" kern="1200" dirty="0">
                <a:solidFill>
                  <a:srgbClr val="FFFFFF"/>
                </a:solidFill>
              </a:rPr>
              <a:t> for </a:t>
            </a:r>
            <a:r>
              <a:rPr lang="fr-FR" sz="3600" kern="1200" dirty="0" err="1">
                <a:solidFill>
                  <a:srgbClr val="FFFFFF"/>
                </a:solidFill>
              </a:rPr>
              <a:t>school</a:t>
            </a:r>
            <a:r>
              <a:rPr lang="fr-FR" sz="3600" kern="1200" dirty="0">
                <a:solidFill>
                  <a:srgbClr val="FFFFFF"/>
                </a:solidFill>
              </a:rPr>
              <a:t> </a:t>
            </a:r>
            <a:r>
              <a:rPr lang="fr-FR" sz="3600" kern="1200" dirty="0" err="1">
                <a:solidFill>
                  <a:srgbClr val="FFFFFF"/>
                </a:solidFill>
              </a:rPr>
              <a:t>today</a:t>
            </a:r>
            <a:r>
              <a:rPr lang="fr-FR" sz="3600" kern="1200" dirty="0">
                <a:solidFill>
                  <a:srgbClr val="FFFFFF"/>
                </a:solidFill>
              </a:rPr>
              <a:t> are </a:t>
            </a:r>
            <a:r>
              <a:rPr lang="fr-FR" sz="3600" kern="1200" dirty="0" err="1">
                <a:solidFill>
                  <a:srgbClr val="FFFFFF"/>
                </a:solidFill>
              </a:rPr>
              <a:t>simply</a:t>
            </a:r>
            <a:r>
              <a:rPr lang="fr-FR" sz="3600" kern="1200" dirty="0">
                <a:solidFill>
                  <a:srgbClr val="FFFFFF"/>
                </a:solidFill>
              </a:rPr>
              <a:t> </a:t>
            </a:r>
            <a:r>
              <a:rPr lang="fr-FR" sz="3600" kern="1200" dirty="0" err="1">
                <a:solidFill>
                  <a:srgbClr val="FFFFFF"/>
                </a:solidFill>
              </a:rPr>
              <a:t>slightly</a:t>
            </a:r>
            <a:r>
              <a:rPr lang="fr-FR" sz="3600" kern="1200" dirty="0">
                <a:solidFill>
                  <a:srgbClr val="FFFFFF"/>
                </a:solidFill>
              </a:rPr>
              <a:t> </a:t>
            </a:r>
            <a:r>
              <a:rPr lang="fr-FR" sz="3600" kern="1200" dirty="0" err="1">
                <a:solidFill>
                  <a:srgbClr val="FFFFFF"/>
                </a:solidFill>
              </a:rPr>
              <a:t>improved</a:t>
            </a:r>
            <a:r>
              <a:rPr lang="fr-FR" sz="3600" kern="1200" dirty="0">
                <a:solidFill>
                  <a:srgbClr val="FFFFFF"/>
                </a:solidFill>
              </a:rPr>
              <a:t> normal books`` </a:t>
            </a:r>
          </a:p>
          <a:p>
            <a:pPr algn="ctr" fontAlgn="base" hangingPunct="1">
              <a:spcBef>
                <a:spcPct val="0"/>
              </a:spcBef>
              <a:spcAft>
                <a:spcPct val="0"/>
              </a:spcAft>
            </a:pPr>
            <a:r>
              <a:rPr lang="fr-FR" sz="3600" kern="1200" dirty="0">
                <a:solidFill>
                  <a:srgbClr val="FFFFFF"/>
                </a:solidFill>
              </a:rPr>
              <a:t>High </a:t>
            </a:r>
            <a:r>
              <a:rPr lang="fr-FR" sz="3600" kern="1200" dirty="0" err="1">
                <a:solidFill>
                  <a:srgbClr val="FFFFFF"/>
                </a:solidFill>
              </a:rPr>
              <a:t>school</a:t>
            </a:r>
            <a:r>
              <a:rPr lang="fr-FR" sz="3600" kern="1200" dirty="0">
                <a:solidFill>
                  <a:srgbClr val="FFFFFF"/>
                </a:solidFill>
              </a:rPr>
              <a:t>, </a:t>
            </a:r>
            <a:r>
              <a:rPr lang="fr-FR" sz="3600" kern="1200" dirty="0" err="1">
                <a:solidFill>
                  <a:srgbClr val="FFFFFF"/>
                </a:solidFill>
              </a:rPr>
              <a:t>physics</a:t>
            </a:r>
            <a:r>
              <a:rPr lang="fr-FR" sz="3600" kern="1200" dirty="0">
                <a:solidFill>
                  <a:srgbClr val="FFFFFF"/>
                </a:solidFill>
              </a:rPr>
              <a:t> </a:t>
            </a:r>
            <a:r>
              <a:rPr lang="fr-FR" sz="3600" kern="1200" dirty="0" err="1">
                <a:solidFill>
                  <a:srgbClr val="FFFFFF"/>
                </a:solidFill>
              </a:rPr>
              <a:t>teacher</a:t>
            </a:r>
            <a:r>
              <a:rPr lang="fr-FR" sz="3600" kern="1200" dirty="0">
                <a:solidFill>
                  <a:srgbClr val="FFFFFF"/>
                </a:solidFill>
              </a:rPr>
              <a:t> </a:t>
            </a:r>
          </a:p>
        </p:txBody>
      </p:sp>
      <p:pic>
        <p:nvPicPr>
          <p:cNvPr id="7175" name="Picture 7" descr="https://encrypted-tbn3.gstatic.com/images?q=tbn:ANd9GcQVXsalV-9g0cot3DPIe2-qb6HO0yJVH7H3k-lcd5CNUMDbLQ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0387" y="7909153"/>
            <a:ext cx="1952610" cy="1892662"/>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6905" y="9076129"/>
            <a:ext cx="2563814" cy="1990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11584095" y="10678975"/>
            <a:ext cx="9751906" cy="2677656"/>
          </a:xfrm>
          <a:prstGeom prst="rect">
            <a:avLst/>
          </a:prstGeom>
          <a:noFill/>
        </p:spPr>
        <p:txBody>
          <a:bodyPr wrap="square" rtlCol="0">
            <a:spAutoFit/>
          </a:bodyPr>
          <a:lstStyle/>
          <a:p>
            <a:pPr marL="571500" indent="-571500" fontAlgn="base" hangingPunct="1">
              <a:spcBef>
                <a:spcPct val="0"/>
              </a:spcBef>
              <a:spcAft>
                <a:spcPct val="0"/>
              </a:spcAft>
              <a:buFont typeface="Arial" panose="020B0604020202020204" pitchFamily="34" charset="0"/>
              <a:buChar char="•"/>
            </a:pPr>
            <a:r>
              <a:rPr lang="en-US" sz="2400" kern="1200" dirty="0">
                <a:solidFill>
                  <a:srgbClr val="000000"/>
                </a:solidFill>
                <a:latin typeface="Arial" pitchFamily="34" charset="0"/>
                <a:ea typeface="+mn-ea"/>
                <a:cs typeface="+mn-cs"/>
              </a:rPr>
              <a:t>A. </a:t>
            </a:r>
            <a:r>
              <a:rPr lang="en-US" sz="2400" kern="1200" dirty="0" err="1">
                <a:solidFill>
                  <a:srgbClr val="000000"/>
                </a:solidFill>
                <a:latin typeface="Arial" pitchFamily="34" charset="0"/>
                <a:ea typeface="+mn-ea"/>
                <a:cs typeface="+mn-cs"/>
              </a:rPr>
              <a:t>Lieberoth</a:t>
            </a:r>
            <a:r>
              <a:rPr lang="en-US" sz="2400" kern="1200" dirty="0">
                <a:solidFill>
                  <a:srgbClr val="000000"/>
                </a:solidFill>
                <a:latin typeface="Arial" pitchFamily="34" charset="0"/>
                <a:ea typeface="+mn-ea"/>
                <a:cs typeface="+mn-cs"/>
              </a:rPr>
              <a:t> et al </a:t>
            </a:r>
            <a:r>
              <a:rPr lang="en-US" sz="2400" i="1" kern="1200" dirty="0">
                <a:solidFill>
                  <a:srgbClr val="000000"/>
                </a:solidFill>
                <a:latin typeface="Arial" pitchFamily="34" charset="0"/>
                <a:ea typeface="+mn-ea"/>
                <a:cs typeface="+mn-cs"/>
              </a:rPr>
              <a:t>Getting humans to do quantum optimization - user acquisition, engagement and early results from the citizen </a:t>
            </a:r>
            <a:r>
              <a:rPr lang="en-US" sz="2400" i="1" kern="1200" dirty="0" err="1">
                <a:solidFill>
                  <a:srgbClr val="000000"/>
                </a:solidFill>
                <a:latin typeface="Arial" pitchFamily="34" charset="0"/>
                <a:ea typeface="+mn-ea"/>
                <a:cs typeface="+mn-cs"/>
              </a:rPr>
              <a:t>cyberscience</a:t>
            </a:r>
            <a:r>
              <a:rPr lang="en-US" sz="2400" i="1" kern="1200" dirty="0">
                <a:solidFill>
                  <a:srgbClr val="000000"/>
                </a:solidFill>
                <a:latin typeface="Arial" pitchFamily="34" charset="0"/>
                <a:ea typeface="+mn-ea"/>
                <a:cs typeface="+mn-cs"/>
              </a:rPr>
              <a:t> game Quantum Moves</a:t>
            </a:r>
            <a:r>
              <a:rPr lang="en-US" sz="2400" kern="1200" dirty="0">
                <a:solidFill>
                  <a:srgbClr val="000000"/>
                </a:solidFill>
                <a:latin typeface="Arial" pitchFamily="34" charset="0"/>
                <a:ea typeface="+mn-ea"/>
                <a:cs typeface="+mn-cs"/>
              </a:rPr>
              <a:t>, J. Human Comp., 1 (1) 2014</a:t>
            </a:r>
          </a:p>
          <a:p>
            <a:pPr marL="571500" indent="-571500" fontAlgn="base" hangingPunct="1">
              <a:spcBef>
                <a:spcPct val="0"/>
              </a:spcBef>
              <a:spcAft>
                <a:spcPct val="0"/>
              </a:spcAft>
              <a:buFont typeface="Arial" panose="020B0604020202020204" pitchFamily="34" charset="0"/>
              <a:buChar char="•"/>
            </a:pPr>
            <a:r>
              <a:rPr lang="en-US" sz="2400" kern="1200" dirty="0">
                <a:solidFill>
                  <a:srgbClr val="000000"/>
                </a:solidFill>
                <a:latin typeface="Arial" pitchFamily="34" charset="0"/>
                <a:ea typeface="+mn-ea"/>
                <a:cs typeface="+mn-cs"/>
              </a:rPr>
              <a:t>O </a:t>
            </a:r>
            <a:r>
              <a:rPr lang="en-US" sz="2400" kern="1200" dirty="0" err="1">
                <a:solidFill>
                  <a:srgbClr val="000000"/>
                </a:solidFill>
                <a:latin typeface="Arial" pitchFamily="34" charset="0"/>
                <a:ea typeface="+mn-ea"/>
                <a:cs typeface="+mn-cs"/>
              </a:rPr>
              <a:t>Bjælde</a:t>
            </a:r>
            <a:r>
              <a:rPr lang="en-US" sz="2400" kern="1200" dirty="0">
                <a:solidFill>
                  <a:srgbClr val="000000"/>
                </a:solidFill>
                <a:latin typeface="Arial" pitchFamily="34" charset="0"/>
                <a:ea typeface="+mn-ea"/>
                <a:cs typeface="+mn-cs"/>
              </a:rPr>
              <a:t> et al, </a:t>
            </a:r>
            <a:r>
              <a:rPr lang="en-US" sz="2400" kern="1200" dirty="0" err="1">
                <a:solidFill>
                  <a:srgbClr val="000000"/>
                </a:solidFill>
                <a:latin typeface="Arial" pitchFamily="34" charset="0"/>
                <a:ea typeface="+mn-ea"/>
                <a:cs typeface="+mn-cs"/>
              </a:rPr>
              <a:t>Gamification</a:t>
            </a:r>
            <a:r>
              <a:rPr lang="en-US" sz="2400" kern="1200" dirty="0">
                <a:solidFill>
                  <a:srgbClr val="000000"/>
                </a:solidFill>
                <a:latin typeface="Arial" pitchFamily="34" charset="0"/>
                <a:ea typeface="+mn-ea"/>
                <a:cs typeface="+mn-cs"/>
              </a:rPr>
              <a:t> of Quantum Mechanics Teaching, arxiv.org:1506.08128</a:t>
            </a:r>
          </a:p>
          <a:p>
            <a:pPr marL="571500" indent="-571500" fontAlgn="base" hangingPunct="1">
              <a:spcBef>
                <a:spcPct val="0"/>
              </a:spcBef>
              <a:spcAft>
                <a:spcPct val="0"/>
              </a:spcAft>
              <a:buFont typeface="Arial" panose="020B0604020202020204" pitchFamily="34" charset="0"/>
              <a:buChar char="•"/>
            </a:pPr>
            <a:r>
              <a:rPr lang="en-US" sz="2400" kern="1200" dirty="0">
                <a:solidFill>
                  <a:srgbClr val="000000"/>
                </a:solidFill>
                <a:latin typeface="Arial" pitchFamily="34" charset="0"/>
                <a:ea typeface="+mn-ea"/>
                <a:cs typeface="+mn-cs"/>
              </a:rPr>
              <a:t>R. </a:t>
            </a:r>
            <a:r>
              <a:rPr lang="en-US" sz="2400" kern="1200" dirty="0" err="1">
                <a:solidFill>
                  <a:srgbClr val="000000"/>
                </a:solidFill>
                <a:latin typeface="Arial" pitchFamily="34" charset="0"/>
                <a:ea typeface="+mn-ea"/>
                <a:cs typeface="+mn-cs"/>
              </a:rPr>
              <a:t>Magnussen</a:t>
            </a:r>
            <a:r>
              <a:rPr lang="en-US" sz="2400" kern="1200" dirty="0">
                <a:solidFill>
                  <a:srgbClr val="000000"/>
                </a:solidFill>
                <a:latin typeface="Arial" pitchFamily="34" charset="0"/>
                <a:ea typeface="+mn-ea"/>
                <a:cs typeface="+mn-cs"/>
              </a:rPr>
              <a:t> et al, </a:t>
            </a:r>
            <a:r>
              <a:rPr lang="en-US" sz="2400" i="1" kern="1200" dirty="0">
                <a:solidFill>
                  <a:srgbClr val="000000"/>
                </a:solidFill>
                <a:latin typeface="Arial" pitchFamily="34" charset="0"/>
                <a:ea typeface="+mn-ea"/>
                <a:cs typeface="+mn-cs"/>
              </a:rPr>
              <a:t>Games as a Platform for Student Participation in Authentic Scientific Research</a:t>
            </a:r>
            <a:r>
              <a:rPr lang="en-US" sz="2400" kern="1200" dirty="0">
                <a:solidFill>
                  <a:srgbClr val="000000"/>
                </a:solidFill>
                <a:latin typeface="Arial" pitchFamily="34" charset="0"/>
                <a:ea typeface="+mn-ea"/>
                <a:cs typeface="+mn-cs"/>
              </a:rPr>
              <a:t>, EJEL (2014)</a:t>
            </a:r>
            <a:endParaRPr lang="da-DK" sz="2400" kern="1200" dirty="0">
              <a:solidFill>
                <a:srgbClr val="000000"/>
              </a:solidFill>
              <a:latin typeface="Arial" pitchFamily="34" charset="0"/>
              <a:ea typeface="+mn-ea"/>
              <a:cs typeface="+mn-cs"/>
            </a:endParaRPr>
          </a:p>
        </p:txBody>
      </p:sp>
    </p:spTree>
    <p:extLst>
      <p:ext uri="{BB962C8B-B14F-4D97-AF65-F5344CB8AC3E}">
        <p14:creationId xmlns:p14="http://schemas.microsoft.com/office/powerpoint/2010/main" val="1256260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sp>
        <p:nvSpPr>
          <p:cNvPr id="1157" name="Title 2"/>
          <p:cNvSpPr txBox="1">
            <a:spLocks noGrp="1"/>
          </p:cNvSpPr>
          <p:nvPr>
            <p:ph type="ctrTitle"/>
          </p:nvPr>
        </p:nvSpPr>
        <p:spPr>
          <a:xfrm>
            <a:off x="1534145" y="677473"/>
            <a:ext cx="22372778" cy="1091360"/>
          </a:xfrm>
          <a:prstGeom prst="rect">
            <a:avLst/>
          </a:prstGeom>
        </p:spPr>
        <p:txBody>
          <a:bodyPr/>
          <a:lstStyle>
            <a:lvl1pPr algn="ctr" defTabSz="624362">
              <a:defRPr sz="5016"/>
            </a:lvl1pPr>
          </a:lstStyle>
          <a:p>
            <a:r>
              <a:t>There’s more to games than Points-Badges-Leaderboard (PBL)- gamification</a:t>
            </a:r>
          </a:p>
        </p:txBody>
      </p:sp>
      <p:sp>
        <p:nvSpPr>
          <p:cNvPr id="1158" name="TextBox 3"/>
          <p:cNvSpPr txBox="1"/>
          <p:nvPr/>
        </p:nvSpPr>
        <p:spPr>
          <a:xfrm>
            <a:off x="267117" y="1998754"/>
            <a:ext cx="18524466" cy="271720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571500" indent="-571500">
              <a:buSzPct val="100000"/>
              <a:buFont typeface="Arial"/>
              <a:buChar char="•"/>
              <a:defRPr sz="4300">
                <a:latin typeface="Helvetica Neue Medium"/>
                <a:ea typeface="Helvetica Neue Medium"/>
                <a:cs typeface="Helvetica Neue Medium"/>
                <a:sym typeface="Helvetica Neue Medium"/>
              </a:defRPr>
            </a:pPr>
            <a:r>
              <a:t>Game-based education has been proposed to solve scalability and motivational challenges in 21st century education but has been attacked for being ”</a:t>
            </a:r>
            <a:r>
              <a:rPr u="sng"/>
              <a:t>chocolate covered broccoli</a:t>
            </a:r>
            <a:r>
              <a:t>” (educational but not fun, or fun but not educational)</a:t>
            </a:r>
          </a:p>
        </p:txBody>
      </p:sp>
      <p:pic>
        <p:nvPicPr>
          <p:cNvPr id="1159" name="Picture 5" descr="Picture 5"/>
          <p:cNvPicPr>
            <a:picLocks noChangeAspect="1"/>
          </p:cNvPicPr>
          <p:nvPr/>
        </p:nvPicPr>
        <p:blipFill>
          <a:blip r:embed="rId3">
            <a:extLst/>
          </a:blip>
          <a:stretch>
            <a:fillRect/>
          </a:stretch>
        </p:blipFill>
        <p:spPr>
          <a:xfrm>
            <a:off x="19016868" y="1830616"/>
            <a:ext cx="2576366" cy="1605693"/>
          </a:xfrm>
          <a:prstGeom prst="rect">
            <a:avLst/>
          </a:prstGeom>
          <a:ln w="12700">
            <a:miter lim="400000"/>
          </a:ln>
        </p:spPr>
      </p:pic>
      <p:pic>
        <p:nvPicPr>
          <p:cNvPr id="1160" name="Picture 9" descr="Picture 9"/>
          <p:cNvPicPr>
            <a:picLocks noChangeAspect="1"/>
          </p:cNvPicPr>
          <p:nvPr/>
        </p:nvPicPr>
        <p:blipFill>
          <a:blip r:embed="rId4">
            <a:extLst/>
          </a:blip>
          <a:stretch>
            <a:fillRect/>
          </a:stretch>
        </p:blipFill>
        <p:spPr>
          <a:xfrm>
            <a:off x="19016867" y="3474844"/>
            <a:ext cx="2576366" cy="1605693"/>
          </a:xfrm>
          <a:prstGeom prst="rect">
            <a:avLst/>
          </a:prstGeom>
          <a:ln w="12700">
            <a:miter lim="400000"/>
          </a:ln>
        </p:spPr>
      </p:pic>
      <p:pic>
        <p:nvPicPr>
          <p:cNvPr id="1161" name="Picture 8" descr="Picture 8"/>
          <p:cNvPicPr>
            <a:picLocks noChangeAspect="1"/>
          </p:cNvPicPr>
          <p:nvPr/>
        </p:nvPicPr>
        <p:blipFill>
          <a:blip r:embed="rId5">
            <a:extLst/>
          </a:blip>
          <a:stretch>
            <a:fillRect/>
          </a:stretch>
        </p:blipFill>
        <p:spPr>
          <a:xfrm>
            <a:off x="21619343" y="1807367"/>
            <a:ext cx="2482282" cy="1630959"/>
          </a:xfrm>
          <a:prstGeom prst="rect">
            <a:avLst/>
          </a:prstGeom>
          <a:ln w="12700">
            <a:miter lim="400000"/>
          </a:ln>
        </p:spPr>
      </p:pic>
      <p:pic>
        <p:nvPicPr>
          <p:cNvPr id="1162" name="Picture 10" descr="Picture 10"/>
          <p:cNvPicPr>
            <a:picLocks noChangeAspect="1"/>
          </p:cNvPicPr>
          <p:nvPr/>
        </p:nvPicPr>
        <p:blipFill>
          <a:blip r:embed="rId6">
            <a:extLst/>
          </a:blip>
          <a:stretch>
            <a:fillRect/>
          </a:stretch>
        </p:blipFill>
        <p:spPr>
          <a:xfrm>
            <a:off x="21619343" y="3478110"/>
            <a:ext cx="2512865" cy="1651052"/>
          </a:xfrm>
          <a:prstGeom prst="rect">
            <a:avLst/>
          </a:prstGeom>
          <a:ln w="12700">
            <a:miter lim="400000"/>
          </a:ln>
        </p:spPr>
      </p:pic>
      <p:grpSp>
        <p:nvGrpSpPr>
          <p:cNvPr id="1170" name="Group 23"/>
          <p:cNvGrpSpPr/>
          <p:nvPr/>
        </p:nvGrpSpPr>
        <p:grpSpPr>
          <a:xfrm>
            <a:off x="7908684" y="5464276"/>
            <a:ext cx="9464660" cy="7828287"/>
            <a:chOff x="0" y="140406"/>
            <a:chExt cx="9464658" cy="7828285"/>
          </a:xfrm>
        </p:grpSpPr>
        <p:sp>
          <p:nvSpPr>
            <p:cNvPr id="1163" name="Rectangle 1"/>
            <p:cNvSpPr txBox="1"/>
            <p:nvPr/>
          </p:nvSpPr>
          <p:spPr>
            <a:xfrm>
              <a:off x="579617" y="140406"/>
              <a:ext cx="7968861" cy="980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3000">
                  <a:latin typeface="Roboto Regular"/>
                  <a:ea typeface="Roboto Regular"/>
                  <a:cs typeface="Roboto Regular"/>
                  <a:sym typeface="Roboto Regular"/>
                </a:defRPr>
              </a:lvl1pPr>
            </a:lstStyle>
            <a:p>
              <a:r>
                <a:t>Study 2: Leaderboard Effects on Player Performance in a Citizen Science Game</a:t>
              </a:r>
            </a:p>
          </p:txBody>
        </p:sp>
        <p:grpSp>
          <p:nvGrpSpPr>
            <p:cNvPr id="1169" name="Group 19"/>
            <p:cNvGrpSpPr/>
            <p:nvPr/>
          </p:nvGrpSpPr>
          <p:grpSpPr>
            <a:xfrm>
              <a:off x="0" y="1920624"/>
              <a:ext cx="9464660" cy="6048069"/>
              <a:chOff x="0" y="0"/>
              <a:chExt cx="9464659" cy="6048068"/>
            </a:xfrm>
          </p:grpSpPr>
          <p:pic>
            <p:nvPicPr>
              <p:cNvPr id="1164" name="Picture 4" descr="Picture 4"/>
              <p:cNvPicPr>
                <a:picLocks noChangeAspect="1"/>
              </p:cNvPicPr>
              <p:nvPr/>
            </p:nvPicPr>
            <p:blipFill>
              <a:blip r:embed="rId7">
                <a:extLst/>
              </a:blip>
              <a:stretch>
                <a:fillRect/>
              </a:stretch>
            </p:blipFill>
            <p:spPr>
              <a:xfrm>
                <a:off x="4514850" y="0"/>
                <a:ext cx="4127895" cy="2524185"/>
              </a:xfrm>
              <a:prstGeom prst="rect">
                <a:avLst/>
              </a:prstGeom>
              <a:ln w="12700" cap="flat">
                <a:noFill/>
                <a:miter lim="400000"/>
              </a:ln>
              <a:effectLst/>
            </p:spPr>
          </p:pic>
          <p:pic>
            <p:nvPicPr>
              <p:cNvPr id="1165" name="Picture 6" descr="Picture 6"/>
              <p:cNvPicPr>
                <a:picLocks noChangeAspect="1"/>
              </p:cNvPicPr>
              <p:nvPr/>
            </p:nvPicPr>
            <p:blipFill>
              <a:blip r:embed="rId8">
                <a:extLst/>
              </a:blip>
              <a:stretch>
                <a:fillRect/>
              </a:stretch>
            </p:blipFill>
            <p:spPr>
              <a:xfrm>
                <a:off x="0" y="3076098"/>
                <a:ext cx="8763000" cy="653013"/>
              </a:xfrm>
              <a:prstGeom prst="rect">
                <a:avLst/>
              </a:prstGeom>
              <a:ln w="12700" cap="flat">
                <a:noFill/>
                <a:miter lim="400000"/>
              </a:ln>
              <a:effectLst/>
            </p:spPr>
          </p:pic>
          <p:pic>
            <p:nvPicPr>
              <p:cNvPr id="1166" name="Picture 7" descr="Picture 7"/>
              <p:cNvPicPr>
                <a:picLocks noChangeAspect="1"/>
              </p:cNvPicPr>
              <p:nvPr/>
            </p:nvPicPr>
            <p:blipFill>
              <a:blip r:embed="rId9">
                <a:extLst/>
              </a:blip>
              <a:stretch>
                <a:fillRect/>
              </a:stretch>
            </p:blipFill>
            <p:spPr>
              <a:xfrm>
                <a:off x="228599" y="50738"/>
                <a:ext cx="4286251" cy="2473448"/>
              </a:xfrm>
              <a:prstGeom prst="rect">
                <a:avLst/>
              </a:prstGeom>
              <a:ln w="12700" cap="flat">
                <a:noFill/>
                <a:miter lim="400000"/>
              </a:ln>
              <a:effectLst/>
            </p:spPr>
          </p:pic>
          <p:sp>
            <p:nvSpPr>
              <p:cNvPr id="1167" name="TextBox 11"/>
              <p:cNvSpPr txBox="1"/>
              <p:nvPr/>
            </p:nvSpPr>
            <p:spPr>
              <a:xfrm>
                <a:off x="301609" y="4045338"/>
                <a:ext cx="9163051" cy="12472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5" tIns="71435" rIns="71435" bIns="71435" numCol="1" anchor="ctr">
                <a:spAutoFit/>
              </a:bodyPr>
              <a:lstStyle>
                <a:lvl1pPr>
                  <a:defRPr sz="3600">
                    <a:latin typeface="Helvetica Neue Medium"/>
                    <a:ea typeface="Helvetica Neue Medium"/>
                    <a:cs typeface="Helvetica Neue Medium"/>
                    <a:sym typeface="Helvetica Neue Medium"/>
                  </a:defRPr>
                </a:lvl1pPr>
              </a:lstStyle>
              <a:p>
                <a:r>
                  <a:t>No significant difference between ~5000 new players w/ 3 different leaderboards</a:t>
                </a:r>
              </a:p>
            </p:txBody>
          </p:sp>
          <p:sp>
            <p:nvSpPr>
              <p:cNvPr id="1168" name="TextBox 12"/>
              <p:cNvSpPr txBox="1"/>
              <p:nvPr/>
            </p:nvSpPr>
            <p:spPr>
              <a:xfrm>
                <a:off x="301609" y="5595063"/>
                <a:ext cx="3477893" cy="45300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5" tIns="71435" rIns="71435" bIns="71435" numCol="1" anchor="ctr">
                <a:spAutoFit/>
              </a:bodyPr>
              <a:lstStyle>
                <a:lvl1pPr>
                  <a:defRPr sz="2000">
                    <a:latin typeface="Helvetica Neue Medium"/>
                    <a:ea typeface="Helvetica Neue Medium"/>
                    <a:cs typeface="Helvetica Neue Medium"/>
                    <a:sym typeface="Helvetica Neue Medium"/>
                  </a:defRPr>
                </a:lvl1pPr>
              </a:lstStyle>
              <a:p>
                <a:r>
                  <a:t>Pedersen et al, ECGBL 2017</a:t>
                </a:r>
              </a:p>
            </p:txBody>
          </p:sp>
        </p:grpSp>
      </p:grpSp>
      <p:grpSp>
        <p:nvGrpSpPr>
          <p:cNvPr id="1177" name="Group 24"/>
          <p:cNvGrpSpPr/>
          <p:nvPr/>
        </p:nvGrpSpPr>
        <p:grpSpPr>
          <a:xfrm>
            <a:off x="267118" y="5425469"/>
            <a:ext cx="7870167" cy="8044224"/>
            <a:chOff x="0" y="0"/>
            <a:chExt cx="7870166" cy="8044222"/>
          </a:xfrm>
        </p:grpSpPr>
        <p:sp>
          <p:nvSpPr>
            <p:cNvPr id="1171" name="TextBox 29"/>
            <p:cNvSpPr txBox="1"/>
            <p:nvPr/>
          </p:nvSpPr>
          <p:spPr>
            <a:xfrm>
              <a:off x="0" y="5476481"/>
              <a:ext cx="7279599" cy="19208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5" tIns="71435" rIns="71435" bIns="71435" numCol="1" anchor="ctr">
              <a:spAutoFit/>
            </a:bodyPr>
            <a:lstStyle/>
            <a:p>
              <a:pPr marL="571500" indent="-571500">
                <a:buSzPct val="100000"/>
                <a:buFont typeface="Arial"/>
                <a:buChar char="•"/>
                <a:defRPr sz="3000">
                  <a:latin typeface="Roboto Regular"/>
                  <a:ea typeface="Roboto Regular"/>
                  <a:cs typeface="Roboto Regular"/>
                  <a:sym typeface="Roboto Regular"/>
                </a:defRPr>
              </a:pPr>
              <a:r>
                <a:t>Participation in the VLE lead to enhanced learning (grade)</a:t>
              </a:r>
            </a:p>
            <a:p>
              <a:pPr marL="571500" indent="-571500">
                <a:buSzPct val="100000"/>
                <a:buFont typeface="Arial"/>
                <a:buChar char="•"/>
                <a:defRPr sz="3000">
                  <a:latin typeface="Roboto Regular"/>
                  <a:ea typeface="Roboto Regular"/>
                  <a:cs typeface="Roboto Regular"/>
                  <a:sym typeface="Roboto Regular"/>
                </a:defRPr>
              </a:pPr>
              <a:r>
                <a:t>Surprise: even some of the best students turn off the high score!</a:t>
              </a:r>
            </a:p>
          </p:txBody>
        </p:sp>
        <p:grpSp>
          <p:nvGrpSpPr>
            <p:cNvPr id="1176" name="Group 18"/>
            <p:cNvGrpSpPr/>
            <p:nvPr/>
          </p:nvGrpSpPr>
          <p:grpSpPr>
            <a:xfrm>
              <a:off x="0" y="0"/>
              <a:ext cx="7870167" cy="8044223"/>
              <a:chOff x="0" y="0"/>
              <a:chExt cx="7870166" cy="8044222"/>
            </a:xfrm>
          </p:grpSpPr>
          <p:sp>
            <p:nvSpPr>
              <p:cNvPr id="1172" name="Rectangle 21"/>
              <p:cNvSpPr txBox="1"/>
              <p:nvPr/>
            </p:nvSpPr>
            <p:spPr>
              <a:xfrm>
                <a:off x="0" y="0"/>
                <a:ext cx="7870167" cy="14249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3000">
                    <a:latin typeface="Roboto Regular"/>
                    <a:ea typeface="Roboto Regular"/>
                    <a:cs typeface="Roboto Regular"/>
                    <a:sym typeface="Roboto Regular"/>
                  </a:defRPr>
                </a:lvl1pPr>
              </a:lstStyle>
              <a:p>
                <a:r>
                  <a:rPr dirty="0"/>
                  <a:t>Study 1: Virtual learning environment for interactive engagement with advanced quantum mechanics</a:t>
                </a:r>
              </a:p>
            </p:txBody>
          </p:sp>
          <p:pic>
            <p:nvPicPr>
              <p:cNvPr id="1173" name="Picture 13" descr="Picture 13"/>
              <p:cNvPicPr>
                <a:picLocks noChangeAspect="1"/>
              </p:cNvPicPr>
              <p:nvPr/>
            </p:nvPicPr>
            <p:blipFill>
              <a:blip r:embed="rId10">
                <a:extLst/>
              </a:blip>
              <a:stretch>
                <a:fillRect/>
              </a:stretch>
            </p:blipFill>
            <p:spPr>
              <a:xfrm>
                <a:off x="3786223" y="2103427"/>
                <a:ext cx="3678649" cy="2341382"/>
              </a:xfrm>
              <a:prstGeom prst="rect">
                <a:avLst/>
              </a:prstGeom>
              <a:ln w="12700" cap="flat">
                <a:noFill/>
                <a:miter lim="400000"/>
              </a:ln>
              <a:effectLst/>
            </p:spPr>
          </p:pic>
          <p:pic>
            <p:nvPicPr>
              <p:cNvPr id="1174" name="Picture 16" descr="Picture 16"/>
              <p:cNvPicPr>
                <a:picLocks noChangeAspect="1"/>
              </p:cNvPicPr>
              <p:nvPr/>
            </p:nvPicPr>
            <p:blipFill>
              <a:blip r:embed="rId11">
                <a:extLst/>
              </a:blip>
              <a:stretch>
                <a:fillRect/>
              </a:stretch>
            </p:blipFill>
            <p:spPr>
              <a:xfrm>
                <a:off x="235466" y="2101447"/>
                <a:ext cx="3550758" cy="2343363"/>
              </a:xfrm>
              <a:prstGeom prst="rect">
                <a:avLst/>
              </a:prstGeom>
              <a:ln w="12700" cap="flat">
                <a:noFill/>
                <a:miter lim="400000"/>
              </a:ln>
              <a:effectLst/>
            </p:spPr>
          </p:pic>
          <p:sp>
            <p:nvSpPr>
              <p:cNvPr id="1175" name="TextBox 30"/>
              <p:cNvSpPr txBox="1"/>
              <p:nvPr/>
            </p:nvSpPr>
            <p:spPr>
              <a:xfrm>
                <a:off x="235466" y="7591218"/>
                <a:ext cx="4297297" cy="4530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5" tIns="71435" rIns="71435" bIns="71435" numCol="1" anchor="ctr">
                <a:spAutoFit/>
              </a:bodyPr>
              <a:lstStyle>
                <a:lvl1pPr>
                  <a:defRPr sz="2000">
                    <a:latin typeface="Helvetica Neue Medium"/>
                    <a:ea typeface="Helvetica Neue Medium"/>
                    <a:cs typeface="Helvetica Neue Medium"/>
                    <a:sym typeface="Helvetica Neue Medium"/>
                  </a:defRPr>
                </a:lvl1pPr>
              </a:lstStyle>
              <a:p>
                <a:r>
                  <a:t>Pedersen et al, Phys. Rev. Ed. 2016</a:t>
                </a:r>
              </a:p>
            </p:txBody>
          </p:sp>
        </p:grpSp>
      </p:grpSp>
      <p:grpSp>
        <p:nvGrpSpPr>
          <p:cNvPr id="2" name="Group 1"/>
          <p:cNvGrpSpPr/>
          <p:nvPr/>
        </p:nvGrpSpPr>
        <p:grpSpPr>
          <a:xfrm>
            <a:off x="17079233" y="5495674"/>
            <a:ext cx="6620873" cy="8149836"/>
            <a:chOff x="17079233" y="5495674"/>
            <a:chExt cx="6620873" cy="8149836"/>
          </a:xfrm>
        </p:grpSpPr>
        <p:sp>
          <p:nvSpPr>
            <p:cNvPr id="1178" name="Rectangle 31"/>
            <p:cNvSpPr txBox="1"/>
            <p:nvPr/>
          </p:nvSpPr>
          <p:spPr>
            <a:xfrm>
              <a:off x="17079233" y="5495674"/>
              <a:ext cx="6620873" cy="980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000">
                  <a:latin typeface="Roboto Regular"/>
                  <a:ea typeface="Roboto Regular"/>
                  <a:cs typeface="Roboto Regular"/>
                  <a:sym typeface="Roboto Regular"/>
                </a:defRPr>
              </a:lvl1pPr>
            </a:lstStyle>
            <a:p>
              <a:r>
                <a:t>Study 3: Studying player behavior versus the “framing” (beh. econ.)  </a:t>
              </a:r>
            </a:p>
          </p:txBody>
        </p:sp>
        <p:pic>
          <p:nvPicPr>
            <p:cNvPr id="1179" name="Picture 32" descr="Picture 32"/>
            <p:cNvPicPr>
              <a:picLocks noChangeAspect="1"/>
            </p:cNvPicPr>
            <p:nvPr/>
          </p:nvPicPr>
          <p:blipFill>
            <a:blip r:embed="rId12">
              <a:extLst/>
            </a:blip>
            <a:stretch>
              <a:fillRect/>
            </a:stretch>
          </p:blipFill>
          <p:spPr>
            <a:xfrm>
              <a:off x="17778448" y="10023147"/>
              <a:ext cx="5188428" cy="2918491"/>
            </a:xfrm>
            <a:prstGeom prst="rect">
              <a:avLst/>
            </a:prstGeom>
            <a:ln w="12700">
              <a:miter lim="400000"/>
            </a:ln>
          </p:spPr>
        </p:pic>
        <p:pic>
          <p:nvPicPr>
            <p:cNvPr id="1180" name="Picture 33" descr="Picture 33"/>
            <p:cNvPicPr>
              <a:picLocks noChangeAspect="1"/>
            </p:cNvPicPr>
            <p:nvPr/>
          </p:nvPicPr>
          <p:blipFill>
            <a:blip r:embed="rId13">
              <a:extLst/>
            </a:blip>
            <a:stretch>
              <a:fillRect/>
            </a:stretch>
          </p:blipFill>
          <p:spPr>
            <a:xfrm>
              <a:off x="17778448" y="6891253"/>
              <a:ext cx="5222443" cy="2937625"/>
            </a:xfrm>
            <a:prstGeom prst="rect">
              <a:avLst/>
            </a:prstGeom>
            <a:ln w="12700">
              <a:miter lim="400000"/>
            </a:ln>
          </p:spPr>
        </p:pic>
        <p:sp>
          <p:nvSpPr>
            <p:cNvPr id="1181" name="TextBox 34"/>
            <p:cNvSpPr txBox="1"/>
            <p:nvPr/>
          </p:nvSpPr>
          <p:spPr>
            <a:xfrm>
              <a:off x="17778448" y="13192505"/>
              <a:ext cx="3953127" cy="453005"/>
            </a:xfrm>
            <a:prstGeom prst="rect">
              <a:avLst/>
            </a:prstGeom>
            <a:ln w="12700">
              <a:miter lim="400000"/>
            </a:ln>
            <a:extLst>
              <a:ext uri="{C572A759-6A51-4108-AA02-DFA0A04FC94B}">
                <ma14:wrappingTextBoxFlag xmlns="" xmlns:ma14="http://schemas.microsoft.com/office/mac/drawingml/2011/main" val="1"/>
              </a:ext>
            </a:extLst>
          </p:spPr>
          <p:txBody>
            <a:bodyPr wrap="none" lIns="71435" tIns="71435" rIns="71435" bIns="71435" anchor="ctr">
              <a:spAutoFit/>
            </a:bodyPr>
            <a:lstStyle>
              <a:lvl1pPr>
                <a:defRPr sz="2000">
                  <a:latin typeface="Helvetica Neue Medium"/>
                  <a:ea typeface="Helvetica Neue Medium"/>
                  <a:cs typeface="Helvetica Neue Medium"/>
                  <a:sym typeface="Helvetica Neue Medium"/>
                </a:defRPr>
              </a:lvl1pPr>
            </a:lstStyle>
            <a:p>
              <a:r>
                <a:t>Lieberoth et al, on-going studies</a:t>
              </a:r>
            </a:p>
          </p:txBody>
        </p:sp>
      </p:gr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Personalized</a:t>
            </a:r>
            <a:r>
              <a:rPr lang="da-DK" dirty="0" smtClean="0"/>
              <a:t> </a:t>
            </a:r>
            <a:r>
              <a:rPr lang="da-DK" dirty="0" err="1" smtClean="0"/>
              <a:t>teaching</a:t>
            </a:r>
            <a:r>
              <a:rPr lang="da-DK" dirty="0" smtClean="0"/>
              <a:t>: </a:t>
            </a:r>
            <a:r>
              <a:rPr lang="da-DK" dirty="0"/>
              <a:t>Cross </a:t>
            </a:r>
            <a:r>
              <a:rPr lang="da-DK" dirty="0" err="1" smtClean="0"/>
              <a:t>correlations</a:t>
            </a:r>
            <a:endParaRPr lang="da-DK" dirty="0"/>
          </a:p>
        </p:txBody>
      </p:sp>
      <p:sp>
        <p:nvSpPr>
          <p:cNvPr id="3" name="Slide Number Placeholder 2"/>
          <p:cNvSpPr>
            <a:spLocks noGrp="1"/>
          </p:cNvSpPr>
          <p:nvPr>
            <p:ph type="sldNum" sz="quarter" idx="10"/>
          </p:nvPr>
        </p:nvSpPr>
        <p:spPr/>
        <p:txBody>
          <a:bodyPr/>
          <a:lstStyle/>
          <a:p>
            <a:pPr>
              <a:defRPr/>
            </a:pPr>
            <a:fld id="{257202F8-BEAD-48BF-B882-5B44F5CC1005}" type="slidenum">
              <a:rPr lang="da-DK" smtClean="0"/>
              <a:pPr>
                <a:defRPr/>
              </a:pPr>
              <a:t>63</a:t>
            </a:fld>
            <a:endParaRPr lang="da-DK"/>
          </a:p>
        </p:txBody>
      </p:sp>
      <p:pic>
        <p:nvPicPr>
          <p:cNvPr id="1026" name="Picture 2" descr="C:\Users\sherson\Dropbox\Qgame\asg\PreformanceVsFysikForstaael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9070" y="5319252"/>
            <a:ext cx="7801588" cy="58407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herson\Dropbox\Qgame\asg\PreformanceVsLaertFysi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6513" y="5319253"/>
            <a:ext cx="7981358" cy="59753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a:spLocks noChangeArrowheads="1"/>
          </p:cNvSpPr>
          <p:nvPr/>
        </p:nvSpPr>
        <p:spPr bwMode="auto">
          <a:xfrm>
            <a:off x="3839070" y="10579800"/>
            <a:ext cx="7801588" cy="892504"/>
          </a:xfrm>
          <a:prstGeom prst="rect">
            <a:avLst/>
          </a:prstGeom>
          <a:solidFill>
            <a:schemeClr val="bg1"/>
          </a:solidFill>
          <a:ln w="9525">
            <a:solidFill>
              <a:schemeClr val="tx1"/>
            </a:solidFill>
            <a:miter lim="800000"/>
            <a:headEnd/>
            <a:tailEnd/>
          </a:ln>
          <a:effectLst/>
        </p:spPr>
        <p:txBody>
          <a:bodyPr vert="horz" wrap="square" lIns="182880" tIns="152352" rIns="182880" bIns="0" numCol="1" anchor="ctr" anchorCtr="0" compatLnSpc="1">
            <a:prstTxWarp prst="textNoShape">
              <a:avLst/>
            </a:prstTxWarp>
            <a:spAutoFit/>
          </a:bodyPr>
          <a:lstStyle/>
          <a:p>
            <a:pPr fontAlgn="base" hangingPunct="1">
              <a:spcBef>
                <a:spcPct val="0"/>
              </a:spcBef>
              <a:spcAft>
                <a:spcPct val="0"/>
              </a:spcAft>
            </a:pPr>
            <a:r>
              <a:rPr lang="da-DK" sz="2400" kern="1200">
                <a:solidFill>
                  <a:srgbClr val="000000"/>
                </a:solidFill>
                <a:latin typeface="Verdana" pitchFamily="34" charset="0"/>
                <a:ea typeface="+mn-ea"/>
                <a:cs typeface="Arial" pitchFamily="34" charset="0"/>
              </a:rPr>
              <a:t>Performance: I would like to be better than my fellow students</a:t>
            </a:r>
            <a:endParaRPr lang="da-DK" sz="2400" kern="1200" dirty="0">
              <a:solidFill>
                <a:srgbClr val="000000"/>
              </a:solidFill>
              <a:latin typeface="Verdana" pitchFamily="34" charset="0"/>
              <a:ea typeface="+mn-ea"/>
              <a:cs typeface="Arial" pitchFamily="34" charset="0"/>
            </a:endParaRPr>
          </a:p>
        </p:txBody>
      </p:sp>
      <p:pic>
        <p:nvPicPr>
          <p:cNvPr id="7" name="Picture 6"/>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1446" y="11685355"/>
            <a:ext cx="4296836" cy="18822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8"/>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28305" y="12060655"/>
            <a:ext cx="3201538" cy="16553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12736511" y="10663686"/>
            <a:ext cx="7981358" cy="1261835"/>
          </a:xfrm>
          <a:prstGeom prst="rect">
            <a:avLst/>
          </a:prstGeom>
          <a:solidFill>
            <a:schemeClr val="bg1"/>
          </a:solidFill>
          <a:ln w="9525">
            <a:solidFill>
              <a:schemeClr val="tx1"/>
            </a:solidFill>
            <a:miter lim="800000"/>
            <a:headEnd/>
            <a:tailEnd/>
          </a:ln>
          <a:effectLst/>
        </p:spPr>
        <p:txBody>
          <a:bodyPr vert="horz" wrap="square" lIns="182880" tIns="152352" rIns="182880" bIns="0" numCol="1" anchor="ctr" anchorCtr="0" compatLnSpc="1">
            <a:prstTxWarp prst="textNoShape">
              <a:avLst/>
            </a:prstTxWarp>
            <a:spAutoFit/>
          </a:bodyPr>
          <a:lstStyle/>
          <a:p>
            <a:pPr fontAlgn="base" hangingPunct="1">
              <a:spcBef>
                <a:spcPct val="0"/>
              </a:spcBef>
              <a:spcAft>
                <a:spcPct val="0"/>
              </a:spcAft>
            </a:pPr>
            <a:r>
              <a:rPr lang="da-DK" sz="2400" kern="1200">
                <a:solidFill>
                  <a:srgbClr val="000000"/>
                </a:solidFill>
                <a:latin typeface="Verdana" pitchFamily="34" charset="0"/>
                <a:ea typeface="+mn-ea"/>
                <a:cs typeface="Arial" pitchFamily="34" charset="0"/>
              </a:rPr>
              <a:t>Mastery: I like assignments where I learn something even though I make many mistakes along the way</a:t>
            </a:r>
            <a:endParaRPr lang="da-DK" sz="2400" kern="1200" dirty="0">
              <a:solidFill>
                <a:srgbClr val="000000"/>
              </a:solidFill>
              <a:latin typeface="Verdana" pitchFamily="34" charset="0"/>
              <a:ea typeface="+mn-ea"/>
              <a:cs typeface="Arial" pitchFamily="34" charset="0"/>
            </a:endParaRPr>
          </a:p>
        </p:txBody>
      </p:sp>
      <p:sp>
        <p:nvSpPr>
          <p:cNvPr id="11" name="TextBox 10"/>
          <p:cNvSpPr txBox="1"/>
          <p:nvPr/>
        </p:nvSpPr>
        <p:spPr>
          <a:xfrm>
            <a:off x="3839071" y="2393505"/>
            <a:ext cx="16129794"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fontAlgn="base" hangingPunct="1">
              <a:spcBef>
                <a:spcPct val="0"/>
              </a:spcBef>
              <a:spcAft>
                <a:spcPct val="0"/>
              </a:spcAft>
            </a:pPr>
            <a:r>
              <a:rPr lang="da-DK" sz="3600" b="1" u="sng" kern="1200" dirty="0">
                <a:solidFill>
                  <a:srgbClr val="000000"/>
                </a:solidFill>
              </a:rPr>
              <a:t>General approach:</a:t>
            </a:r>
          </a:p>
          <a:p>
            <a:pPr marL="571500" indent="-571500" fontAlgn="base" hangingPunct="1">
              <a:spcBef>
                <a:spcPct val="0"/>
              </a:spcBef>
              <a:spcAft>
                <a:spcPct val="0"/>
              </a:spcAft>
              <a:buFont typeface="Arial" pitchFamily="34" charset="0"/>
              <a:buChar char="•"/>
            </a:pPr>
            <a:r>
              <a:rPr lang="da-DK" sz="3600" kern="1200" dirty="0">
                <a:solidFill>
                  <a:srgbClr val="000000"/>
                </a:solidFill>
              </a:rPr>
              <a:t>Find </a:t>
            </a:r>
            <a:r>
              <a:rPr lang="da-DK" sz="3600" kern="1200" dirty="0" err="1">
                <a:solidFill>
                  <a:srgbClr val="000000"/>
                </a:solidFill>
              </a:rPr>
              <a:t>generic</a:t>
            </a:r>
            <a:r>
              <a:rPr lang="da-DK" sz="3600" kern="1200" dirty="0">
                <a:solidFill>
                  <a:srgbClr val="000000"/>
                </a:solidFill>
              </a:rPr>
              <a:t> types of students (</a:t>
            </a:r>
            <a:r>
              <a:rPr lang="da-DK" sz="3600" kern="1200" dirty="0" err="1">
                <a:solidFill>
                  <a:srgbClr val="000000"/>
                </a:solidFill>
              </a:rPr>
              <a:t>Mastery</a:t>
            </a:r>
            <a:r>
              <a:rPr lang="da-DK" sz="3600" kern="1200" dirty="0">
                <a:solidFill>
                  <a:srgbClr val="000000"/>
                </a:solidFill>
              </a:rPr>
              <a:t> </a:t>
            </a:r>
            <a:r>
              <a:rPr lang="da-DK" sz="3600" kern="1200" dirty="0" err="1">
                <a:solidFill>
                  <a:srgbClr val="000000"/>
                </a:solidFill>
              </a:rPr>
              <a:t>vs</a:t>
            </a:r>
            <a:r>
              <a:rPr lang="da-DK" sz="3600" kern="1200" dirty="0">
                <a:solidFill>
                  <a:srgbClr val="000000"/>
                </a:solidFill>
              </a:rPr>
              <a:t> performance, </a:t>
            </a:r>
            <a:r>
              <a:rPr lang="da-DK" sz="3600" kern="1200" dirty="0" err="1">
                <a:solidFill>
                  <a:srgbClr val="000000"/>
                </a:solidFill>
              </a:rPr>
              <a:t>Gamer</a:t>
            </a:r>
            <a:r>
              <a:rPr lang="da-DK" sz="3600" kern="1200" dirty="0">
                <a:solidFill>
                  <a:srgbClr val="000000"/>
                </a:solidFill>
              </a:rPr>
              <a:t>?, …)</a:t>
            </a:r>
          </a:p>
          <a:p>
            <a:pPr marL="571500" indent="-571500" fontAlgn="base" hangingPunct="1">
              <a:spcBef>
                <a:spcPct val="0"/>
              </a:spcBef>
              <a:spcAft>
                <a:spcPct val="0"/>
              </a:spcAft>
              <a:buFont typeface="Arial" pitchFamily="34" charset="0"/>
              <a:buChar char="•"/>
            </a:pPr>
            <a:r>
              <a:rPr lang="da-DK" sz="3600" kern="1200" dirty="0" err="1">
                <a:solidFill>
                  <a:srgbClr val="000000"/>
                </a:solidFill>
              </a:rPr>
              <a:t>Correlate</a:t>
            </a:r>
            <a:r>
              <a:rPr lang="da-DK" sz="3600" kern="1200" dirty="0">
                <a:solidFill>
                  <a:srgbClr val="000000"/>
                </a:solidFill>
              </a:rPr>
              <a:t> the </a:t>
            </a:r>
            <a:r>
              <a:rPr lang="da-DK" sz="3600" kern="1200" dirty="0" err="1">
                <a:solidFill>
                  <a:srgbClr val="000000"/>
                </a:solidFill>
              </a:rPr>
              <a:t>success</a:t>
            </a:r>
            <a:r>
              <a:rPr lang="da-DK" sz="3600" kern="1200" dirty="0">
                <a:solidFill>
                  <a:srgbClr val="000000"/>
                </a:solidFill>
              </a:rPr>
              <a:t>/</a:t>
            </a:r>
            <a:r>
              <a:rPr lang="da-DK" sz="3600" kern="1200" dirty="0" err="1">
                <a:solidFill>
                  <a:srgbClr val="000000"/>
                </a:solidFill>
              </a:rPr>
              <a:t>failure</a:t>
            </a:r>
            <a:r>
              <a:rPr lang="da-DK" sz="3600" kern="1200" dirty="0">
                <a:solidFill>
                  <a:srgbClr val="000000"/>
                </a:solidFill>
              </a:rPr>
              <a:t> of </a:t>
            </a:r>
            <a:r>
              <a:rPr lang="da-DK" sz="3600" kern="1200" dirty="0" err="1">
                <a:solidFill>
                  <a:srgbClr val="000000"/>
                </a:solidFill>
              </a:rPr>
              <a:t>each</a:t>
            </a:r>
            <a:r>
              <a:rPr lang="da-DK" sz="3600" kern="1200" dirty="0">
                <a:solidFill>
                  <a:srgbClr val="000000"/>
                </a:solidFill>
              </a:rPr>
              <a:t> </a:t>
            </a:r>
            <a:r>
              <a:rPr lang="da-DK" sz="3600" kern="1200" dirty="0" err="1">
                <a:solidFill>
                  <a:srgbClr val="000000"/>
                </a:solidFill>
              </a:rPr>
              <a:t>aspect</a:t>
            </a:r>
            <a:r>
              <a:rPr lang="da-DK" sz="3600" kern="1200" dirty="0">
                <a:solidFill>
                  <a:srgbClr val="000000"/>
                </a:solidFill>
              </a:rPr>
              <a:t> with student types</a:t>
            </a:r>
          </a:p>
          <a:p>
            <a:pPr marL="571500" indent="-571500" fontAlgn="base" hangingPunct="1">
              <a:spcBef>
                <a:spcPct val="0"/>
              </a:spcBef>
              <a:spcAft>
                <a:spcPct val="0"/>
              </a:spcAft>
              <a:buFont typeface="Arial" pitchFamily="34" charset="0"/>
              <a:buChar char="•"/>
            </a:pPr>
            <a:r>
              <a:rPr lang="da-DK" sz="3600" kern="1200" dirty="0">
                <a:solidFill>
                  <a:srgbClr val="000000"/>
                </a:solidFill>
              </a:rPr>
              <a:t>Find the optimal </a:t>
            </a:r>
            <a:r>
              <a:rPr lang="da-DK" sz="3600" kern="1200" dirty="0" err="1">
                <a:solidFill>
                  <a:srgbClr val="000000"/>
                </a:solidFill>
              </a:rPr>
              <a:t>teaching</a:t>
            </a:r>
            <a:r>
              <a:rPr lang="da-DK" sz="3600" kern="1200" dirty="0">
                <a:solidFill>
                  <a:srgbClr val="000000"/>
                </a:solidFill>
              </a:rPr>
              <a:t> </a:t>
            </a:r>
            <a:r>
              <a:rPr lang="da-DK" sz="3600" kern="1200" dirty="0" err="1">
                <a:solidFill>
                  <a:srgbClr val="000000"/>
                </a:solidFill>
              </a:rPr>
              <a:t>strategy</a:t>
            </a:r>
            <a:r>
              <a:rPr lang="da-DK" sz="3600" kern="1200" dirty="0">
                <a:solidFill>
                  <a:srgbClr val="000000"/>
                </a:solidFill>
              </a:rPr>
              <a:t> for </a:t>
            </a:r>
            <a:r>
              <a:rPr lang="da-DK" sz="3600" kern="1200" dirty="0" err="1">
                <a:solidFill>
                  <a:srgbClr val="000000"/>
                </a:solidFill>
              </a:rPr>
              <a:t>each</a:t>
            </a:r>
            <a:r>
              <a:rPr lang="da-DK" sz="3600" kern="1200" dirty="0">
                <a:solidFill>
                  <a:srgbClr val="000000"/>
                </a:solidFill>
              </a:rPr>
              <a:t> type = </a:t>
            </a:r>
            <a:r>
              <a:rPr lang="da-DK" sz="3600" b="1" u="sng" kern="1200" dirty="0" err="1">
                <a:solidFill>
                  <a:srgbClr val="000000"/>
                </a:solidFill>
              </a:rPr>
              <a:t>personalized</a:t>
            </a:r>
            <a:r>
              <a:rPr lang="da-DK" sz="3600" b="1" u="sng" kern="1200" dirty="0">
                <a:solidFill>
                  <a:srgbClr val="000000"/>
                </a:solidFill>
              </a:rPr>
              <a:t> </a:t>
            </a:r>
            <a:r>
              <a:rPr lang="da-DK" sz="3600" b="1" u="sng" kern="1200" dirty="0" err="1">
                <a:solidFill>
                  <a:srgbClr val="000000"/>
                </a:solidFill>
              </a:rPr>
              <a:t>teaching</a:t>
            </a:r>
            <a:endParaRPr lang="da-DK" sz="3600" b="1" u="sng" kern="1200" dirty="0">
              <a:solidFill>
                <a:srgbClr val="000000"/>
              </a:solidFill>
            </a:endParaRPr>
          </a:p>
        </p:txBody>
      </p:sp>
    </p:spTree>
    <p:extLst>
      <p:ext uri="{BB962C8B-B14F-4D97-AF65-F5344CB8AC3E}">
        <p14:creationId xmlns:p14="http://schemas.microsoft.com/office/powerpoint/2010/main" val="33946350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Personalized</a:t>
            </a:r>
            <a:r>
              <a:rPr lang="da-DK" dirty="0"/>
              <a:t> </a:t>
            </a:r>
            <a:r>
              <a:rPr lang="da-DK" dirty="0" err="1"/>
              <a:t>teaching</a:t>
            </a:r>
            <a:r>
              <a:rPr lang="da-DK" dirty="0"/>
              <a:t>: </a:t>
            </a:r>
            <a:r>
              <a:rPr lang="da-DK" dirty="0" err="1" smtClean="0"/>
              <a:t>pre</a:t>
            </a:r>
            <a:r>
              <a:rPr lang="da-DK" dirty="0" smtClean="0"/>
              <a:t>-post </a:t>
            </a:r>
            <a:r>
              <a:rPr lang="da-DK" dirty="0" err="1" smtClean="0"/>
              <a:t>testing</a:t>
            </a:r>
            <a:endParaRPr lang="da-DK" dirty="0"/>
          </a:p>
        </p:txBody>
      </p:sp>
      <p:sp>
        <p:nvSpPr>
          <p:cNvPr id="3" name="Slide Number Placeholder 2"/>
          <p:cNvSpPr>
            <a:spLocks noGrp="1"/>
          </p:cNvSpPr>
          <p:nvPr>
            <p:ph type="sldNum" sz="quarter" idx="10"/>
          </p:nvPr>
        </p:nvSpPr>
        <p:spPr/>
        <p:txBody>
          <a:bodyPr/>
          <a:lstStyle/>
          <a:p>
            <a:pPr>
              <a:defRPr/>
            </a:pPr>
            <a:fld id="{257202F8-BEAD-48BF-B882-5B44F5CC1005}" type="slidenum">
              <a:rPr lang="fr-FR" smtClean="0"/>
              <a:pPr>
                <a:defRPr/>
              </a:pPr>
              <a:t>64</a:t>
            </a:fld>
            <a:endParaRPr lang="fr-FR"/>
          </a:p>
        </p:txBody>
      </p:sp>
      <p:pic>
        <p:nvPicPr>
          <p:cNvPr id="1026" name="Picture 2" descr="p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7024" y="5317940"/>
            <a:ext cx="8496944" cy="6372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s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8800" y="5317940"/>
            <a:ext cx="8486128" cy="63645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10128" y="2938262"/>
            <a:ext cx="12097344"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base" hangingPunct="1">
              <a:spcBef>
                <a:spcPct val="0"/>
              </a:spcBef>
              <a:spcAft>
                <a:spcPct val="0"/>
              </a:spcAft>
            </a:pPr>
            <a:r>
              <a:rPr lang="da-DK" sz="3600" b="1" kern="1200" dirty="0" err="1">
                <a:solidFill>
                  <a:srgbClr val="000000"/>
                </a:solidFill>
              </a:rPr>
              <a:t>Investigating</a:t>
            </a:r>
            <a:r>
              <a:rPr lang="da-DK" sz="3600" b="1" kern="1200" dirty="0">
                <a:solidFill>
                  <a:srgbClr val="000000"/>
                </a:solidFill>
              </a:rPr>
              <a:t> the </a:t>
            </a:r>
            <a:r>
              <a:rPr lang="da-DK" sz="3600" b="1" kern="1200" dirty="0" err="1">
                <a:solidFill>
                  <a:srgbClr val="000000"/>
                </a:solidFill>
              </a:rPr>
              <a:t>effect</a:t>
            </a:r>
            <a:r>
              <a:rPr lang="da-DK" sz="3600" b="1" kern="1200" dirty="0">
                <a:solidFill>
                  <a:srgbClr val="000000"/>
                </a:solidFill>
              </a:rPr>
              <a:t> of </a:t>
            </a:r>
            <a:r>
              <a:rPr lang="da-DK" sz="3600" b="1" kern="1200" dirty="0" err="1">
                <a:solidFill>
                  <a:srgbClr val="000000"/>
                </a:solidFill>
              </a:rPr>
              <a:t>physics</a:t>
            </a:r>
            <a:r>
              <a:rPr lang="da-DK" sz="3600" b="1" kern="1200" dirty="0">
                <a:solidFill>
                  <a:srgbClr val="000000"/>
                </a:solidFill>
              </a:rPr>
              <a:t> </a:t>
            </a:r>
            <a:r>
              <a:rPr lang="da-DK" sz="3600" b="1" kern="1200" dirty="0" err="1">
                <a:solidFill>
                  <a:srgbClr val="000000"/>
                </a:solidFill>
              </a:rPr>
              <a:t>teaching</a:t>
            </a:r>
            <a:r>
              <a:rPr lang="da-DK" sz="3600" b="1" kern="1200" dirty="0">
                <a:solidFill>
                  <a:srgbClr val="000000"/>
                </a:solidFill>
              </a:rPr>
              <a:t> on Quantum </a:t>
            </a:r>
            <a:r>
              <a:rPr lang="da-DK" sz="3600" b="1" kern="1200" dirty="0" err="1">
                <a:solidFill>
                  <a:srgbClr val="000000"/>
                </a:solidFill>
              </a:rPr>
              <a:t>Moves</a:t>
            </a:r>
            <a:r>
              <a:rPr lang="da-DK" sz="3600" b="1" kern="1200" dirty="0">
                <a:solidFill>
                  <a:srgbClr val="000000"/>
                </a:solidFill>
              </a:rPr>
              <a:t> game performance (high school)</a:t>
            </a:r>
          </a:p>
        </p:txBody>
      </p:sp>
      <p:sp>
        <p:nvSpPr>
          <p:cNvPr id="6" name="TextBox 5"/>
          <p:cNvSpPr txBox="1"/>
          <p:nvPr/>
        </p:nvSpPr>
        <p:spPr>
          <a:xfrm>
            <a:off x="9167665" y="12769553"/>
            <a:ext cx="7724286" cy="646331"/>
          </a:xfrm>
          <a:prstGeom prst="rect">
            <a:avLst/>
          </a:prstGeom>
          <a:noFill/>
        </p:spPr>
        <p:txBody>
          <a:bodyPr wrap="square" rtlCol="0">
            <a:spAutoFit/>
          </a:bodyPr>
          <a:lstStyle/>
          <a:p>
            <a:pPr fontAlgn="base" hangingPunct="1">
              <a:spcBef>
                <a:spcPct val="0"/>
              </a:spcBef>
              <a:spcAft>
                <a:spcPct val="0"/>
              </a:spcAft>
            </a:pPr>
            <a:r>
              <a:rPr lang="da-DK" sz="3600" kern="1200" dirty="0" err="1">
                <a:solidFill>
                  <a:srgbClr val="000000"/>
                </a:solidFill>
                <a:latin typeface="Arial" pitchFamily="34" charset="0"/>
                <a:ea typeface="+mn-ea"/>
              </a:rPr>
              <a:t>Vidovic</a:t>
            </a:r>
            <a:r>
              <a:rPr lang="da-DK" sz="3600" kern="1200" dirty="0">
                <a:solidFill>
                  <a:srgbClr val="000000"/>
                </a:solidFill>
                <a:latin typeface="Arial" pitchFamily="34" charset="0"/>
                <a:ea typeface="+mn-ea"/>
              </a:rPr>
              <a:t> et al., in </a:t>
            </a:r>
            <a:r>
              <a:rPr lang="da-DK" sz="3600" kern="1200" dirty="0" err="1">
                <a:solidFill>
                  <a:srgbClr val="000000"/>
                </a:solidFill>
                <a:latin typeface="Arial" pitchFamily="34" charset="0"/>
                <a:ea typeface="+mn-ea"/>
              </a:rPr>
              <a:t>preparation</a:t>
            </a:r>
            <a:endParaRPr lang="da-DK" sz="3600" kern="1200" dirty="0">
              <a:solidFill>
                <a:srgbClr val="000000"/>
              </a:solidFill>
              <a:latin typeface="Arial" pitchFamily="34" charset="0"/>
              <a:ea typeface="+mn-ea"/>
            </a:endParaRPr>
          </a:p>
        </p:txBody>
      </p:sp>
    </p:spTree>
    <p:extLst>
      <p:ext uri="{BB962C8B-B14F-4D97-AF65-F5344CB8AC3E}">
        <p14:creationId xmlns:p14="http://schemas.microsoft.com/office/powerpoint/2010/main" val="136871565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Unlocking R&amp;D and educational potential"/>
          <p:cNvSpPr txBox="1">
            <a:spLocks noGrp="1"/>
          </p:cNvSpPr>
          <p:nvPr>
            <p:ph type="title"/>
          </p:nvPr>
        </p:nvSpPr>
        <p:spPr>
          <a:xfrm>
            <a:off x="4387453" y="357185"/>
            <a:ext cx="17840054" cy="1741049"/>
          </a:xfrm>
          <a:prstGeom prst="rect">
            <a:avLst/>
          </a:prstGeom>
        </p:spPr>
        <p:txBody>
          <a:bodyPr/>
          <a:lstStyle>
            <a:lvl1pPr>
              <a:defRPr sz="7200"/>
            </a:lvl1pPr>
          </a:lstStyle>
          <a:p>
            <a:r>
              <a:t>Tower game: Experimental design</a:t>
            </a:r>
          </a:p>
        </p:txBody>
      </p:sp>
      <p:sp>
        <p:nvSpPr>
          <p:cNvPr id="1135" name="Good visualisations change how you think about a problem  and improves your skills."/>
          <p:cNvSpPr txBox="1"/>
          <p:nvPr/>
        </p:nvSpPr>
        <p:spPr>
          <a:xfrm>
            <a:off x="394898" y="7993126"/>
            <a:ext cx="6465782" cy="5087142"/>
          </a:xfrm>
          <a:prstGeom prst="rect">
            <a:avLst/>
          </a:prstGeom>
          <a:ln w="12700">
            <a:miter lim="400000"/>
          </a:ln>
          <a:extLst>
            <a:ext uri="{C572A759-6A51-4108-AA02-DFA0A04FC94B}">
              <ma14:wrappingTextBoxFlag xmlns="" xmlns:ma14="http://schemas.microsoft.com/office/mac/drawingml/2011/main" val="1"/>
            </a:ext>
          </a:extLst>
        </p:spPr>
        <p:txBody>
          <a:bodyPr lIns="71435" tIns="71435" rIns="71435" bIns="71435">
            <a:normAutofit/>
          </a:bodyPr>
          <a:lstStyle/>
          <a:p>
            <a:pPr>
              <a:defRPr sz="3600">
                <a:solidFill>
                  <a:srgbClr val="434343"/>
                </a:solidFill>
                <a:latin typeface="Roboto Bold"/>
                <a:ea typeface="Roboto Bold"/>
                <a:cs typeface="Roboto Bold"/>
                <a:sym typeface="Roboto Bold"/>
              </a:defRPr>
            </a:pPr>
            <a:r>
              <a:rPr dirty="0" err="1">
                <a:solidFill>
                  <a:schemeClr val="tx1"/>
                </a:solidFill>
              </a:rPr>
              <a:t>mTurk</a:t>
            </a:r>
            <a:r>
              <a:rPr dirty="0">
                <a:solidFill>
                  <a:schemeClr val="tx1"/>
                </a:solidFill>
              </a:rPr>
              <a:t> experiment:</a:t>
            </a:r>
          </a:p>
          <a:p>
            <a:pPr marL="228600" indent="-228600">
              <a:buSzPct val="100000"/>
              <a:buChar char="-"/>
              <a:defRPr sz="2400">
                <a:solidFill>
                  <a:srgbClr val="434343"/>
                </a:solidFill>
                <a:latin typeface="Roboto Medium"/>
                <a:ea typeface="Roboto Medium"/>
                <a:cs typeface="Roboto Medium"/>
                <a:sym typeface="Roboto Medium"/>
              </a:defRPr>
            </a:pPr>
            <a:r>
              <a:rPr dirty="0">
                <a:solidFill>
                  <a:schemeClr val="tx1"/>
                </a:solidFill>
              </a:rPr>
              <a:t>In progress</a:t>
            </a:r>
          </a:p>
          <a:p>
            <a:pPr marL="228600" indent="-228600">
              <a:buSzPct val="100000"/>
              <a:buChar char="-"/>
              <a:defRPr sz="2400">
                <a:solidFill>
                  <a:srgbClr val="434343"/>
                </a:solidFill>
                <a:latin typeface="Roboto Medium"/>
                <a:ea typeface="Roboto Medium"/>
                <a:cs typeface="Roboto Medium"/>
                <a:sym typeface="Roboto Medium"/>
              </a:defRPr>
            </a:pPr>
            <a:r>
              <a:rPr dirty="0">
                <a:solidFill>
                  <a:schemeClr val="tx1"/>
                </a:solidFill>
              </a:rPr>
              <a:t>1000 workers</a:t>
            </a:r>
          </a:p>
          <a:p>
            <a:pPr marL="228600" indent="-228600">
              <a:buSzPct val="100000"/>
              <a:buChar char="-"/>
              <a:defRPr sz="2400">
                <a:solidFill>
                  <a:srgbClr val="434343"/>
                </a:solidFill>
                <a:latin typeface="Roboto Medium"/>
                <a:ea typeface="Roboto Medium"/>
                <a:cs typeface="Roboto Medium"/>
                <a:sym typeface="Roboto Medium"/>
              </a:defRPr>
            </a:pPr>
            <a:r>
              <a:rPr dirty="0">
                <a:solidFill>
                  <a:schemeClr val="tx1"/>
                </a:solidFill>
              </a:rPr>
              <a:t>Play game and answer survey</a:t>
            </a:r>
          </a:p>
          <a:p>
            <a:pPr marL="228600" indent="-228600">
              <a:buSzPct val="100000"/>
              <a:buChar char="-"/>
              <a:defRPr sz="2400">
                <a:solidFill>
                  <a:srgbClr val="434343"/>
                </a:solidFill>
                <a:latin typeface="Roboto Medium"/>
                <a:ea typeface="Roboto Medium"/>
                <a:cs typeface="Roboto Medium"/>
                <a:sym typeface="Roboto Medium"/>
              </a:defRPr>
            </a:pPr>
            <a:r>
              <a:rPr dirty="0">
                <a:solidFill>
                  <a:schemeClr val="tx1"/>
                </a:solidFill>
              </a:rPr>
              <a:t>Build and validate Game Data to construct model</a:t>
            </a:r>
          </a:p>
          <a:p>
            <a:pPr marL="228600" indent="-228600">
              <a:buSzPct val="100000"/>
              <a:buChar char="-"/>
              <a:defRPr sz="2400">
                <a:solidFill>
                  <a:srgbClr val="434343"/>
                </a:solidFill>
                <a:latin typeface="Roboto Medium"/>
                <a:ea typeface="Roboto Medium"/>
                <a:cs typeface="Roboto Medium"/>
                <a:sym typeface="Roboto Medium"/>
              </a:defRPr>
            </a:pPr>
            <a:r>
              <a:rPr dirty="0">
                <a:solidFill>
                  <a:schemeClr val="tx1"/>
                </a:solidFill>
              </a:rPr>
              <a:t>85 game data features</a:t>
            </a:r>
          </a:p>
          <a:p>
            <a:pPr marL="228600" indent="-228600">
              <a:buSzPct val="100000"/>
              <a:buChar char="-"/>
              <a:defRPr sz="2400">
                <a:solidFill>
                  <a:srgbClr val="434343"/>
                </a:solidFill>
                <a:latin typeface="Roboto Medium"/>
                <a:ea typeface="Roboto Medium"/>
                <a:cs typeface="Roboto Medium"/>
                <a:sym typeface="Roboto Medium"/>
              </a:defRPr>
            </a:pPr>
            <a:r>
              <a:rPr dirty="0">
                <a:solidFill>
                  <a:schemeClr val="tx1"/>
                </a:solidFill>
              </a:rPr>
              <a:t>10 constructs</a:t>
            </a:r>
          </a:p>
          <a:p>
            <a:pPr marL="228600" indent="-228600">
              <a:buSzPct val="100000"/>
              <a:buChar char="-"/>
              <a:defRPr sz="2400">
                <a:solidFill>
                  <a:srgbClr val="434343"/>
                </a:solidFill>
                <a:latin typeface="Roboto Medium"/>
                <a:ea typeface="Roboto Medium"/>
                <a:cs typeface="Roboto Medium"/>
                <a:sym typeface="Roboto Medium"/>
              </a:defRPr>
            </a:pPr>
            <a:r>
              <a:rPr dirty="0">
                <a:solidFill>
                  <a:schemeClr val="tx1"/>
                </a:solidFill>
              </a:rPr>
              <a:t>Partial-least squares regression</a:t>
            </a:r>
          </a:p>
          <a:p>
            <a:pPr>
              <a:defRPr sz="2400" u="sng">
                <a:solidFill>
                  <a:srgbClr val="434343"/>
                </a:solidFill>
                <a:latin typeface="Roboto Medium"/>
                <a:ea typeface="Roboto Medium"/>
                <a:cs typeface="Roboto Medium"/>
                <a:sym typeface="Roboto Medium"/>
              </a:defRPr>
            </a:pPr>
            <a:r>
              <a:rPr dirty="0">
                <a:solidFill>
                  <a:schemeClr val="tx1"/>
                </a:solidFill>
              </a:rPr>
              <a:t>Model construction</a:t>
            </a:r>
          </a:p>
        </p:txBody>
      </p:sp>
      <p:pic>
        <p:nvPicPr>
          <p:cNvPr id="1136" name="Billede 3" descr="Billede 3"/>
          <p:cNvPicPr>
            <a:picLocks noChangeAspect="1"/>
          </p:cNvPicPr>
          <p:nvPr/>
        </p:nvPicPr>
        <p:blipFill>
          <a:blip r:embed="rId3">
            <a:extLst/>
          </a:blip>
          <a:stretch>
            <a:fillRect/>
          </a:stretch>
        </p:blipFill>
        <p:spPr>
          <a:xfrm>
            <a:off x="394899" y="2593482"/>
            <a:ext cx="7089658" cy="5061742"/>
          </a:xfrm>
          <a:prstGeom prst="rect">
            <a:avLst/>
          </a:prstGeom>
          <a:ln w="25400">
            <a:solidFill>
              <a:srgbClr val="000000"/>
            </a:solidFill>
            <a:miter lim="400000"/>
          </a:ln>
        </p:spPr>
      </p:pic>
      <p:pic>
        <p:nvPicPr>
          <p:cNvPr id="1137" name="Billede 6" descr="Billede 6"/>
          <p:cNvPicPr>
            <a:picLocks noChangeAspect="1"/>
          </p:cNvPicPr>
          <p:nvPr/>
        </p:nvPicPr>
        <p:blipFill>
          <a:blip r:embed="rId4">
            <a:extLst/>
          </a:blip>
          <a:stretch>
            <a:fillRect/>
          </a:stretch>
        </p:blipFill>
        <p:spPr>
          <a:xfrm>
            <a:off x="8320009" y="2570080"/>
            <a:ext cx="5317374" cy="5087143"/>
          </a:xfrm>
          <a:prstGeom prst="rect">
            <a:avLst/>
          </a:prstGeom>
          <a:ln w="12700">
            <a:miter lim="400000"/>
          </a:ln>
        </p:spPr>
      </p:pic>
      <p:pic>
        <p:nvPicPr>
          <p:cNvPr id="1138" name="Picture 2" descr="Picture 2"/>
          <p:cNvPicPr>
            <a:picLocks noChangeAspect="1"/>
          </p:cNvPicPr>
          <p:nvPr/>
        </p:nvPicPr>
        <p:blipFill>
          <a:blip r:embed="rId5">
            <a:extLst/>
          </a:blip>
          <a:srcRect t="12167" b="15087"/>
          <a:stretch>
            <a:fillRect/>
          </a:stretch>
        </p:blipFill>
        <p:spPr>
          <a:xfrm>
            <a:off x="15377396" y="2579223"/>
            <a:ext cx="9396712" cy="5090454"/>
          </a:xfrm>
          <a:prstGeom prst="rect">
            <a:avLst/>
          </a:prstGeom>
          <a:ln w="12700">
            <a:miter lim="400000"/>
          </a:ln>
        </p:spPr>
      </p:pic>
      <p:sp>
        <p:nvSpPr>
          <p:cNvPr id="1139" name="Good visualisations change how you think about a problem  and improves your skills."/>
          <p:cNvSpPr txBox="1"/>
          <p:nvPr/>
        </p:nvSpPr>
        <p:spPr>
          <a:xfrm>
            <a:off x="8266170" y="7993126"/>
            <a:ext cx="7089659" cy="5087142"/>
          </a:xfrm>
          <a:prstGeom prst="rect">
            <a:avLst/>
          </a:prstGeom>
          <a:ln w="12700">
            <a:miter lim="400000"/>
          </a:ln>
          <a:extLst>
            <a:ext uri="{C572A759-6A51-4108-AA02-DFA0A04FC94B}">
              <ma14:wrappingTextBoxFlag xmlns="" xmlns:ma14="http://schemas.microsoft.com/office/mac/drawingml/2011/main" val="1"/>
            </a:ext>
          </a:extLst>
        </p:spPr>
        <p:txBody>
          <a:bodyPr lIns="71435" tIns="71435" rIns="71435" bIns="71435">
            <a:normAutofit/>
          </a:bodyPr>
          <a:lstStyle/>
          <a:p>
            <a:pPr>
              <a:defRPr sz="3600">
                <a:solidFill>
                  <a:srgbClr val="434343"/>
                </a:solidFill>
                <a:latin typeface="Roboto Bold"/>
                <a:ea typeface="Roboto Bold"/>
                <a:cs typeface="Roboto Bold"/>
                <a:sym typeface="Roboto Bold"/>
              </a:defRPr>
            </a:pPr>
            <a:r>
              <a:rPr dirty="0">
                <a:solidFill>
                  <a:schemeClr val="tx1"/>
                </a:solidFill>
              </a:rPr>
              <a:t>UNLEASH experiment:</a:t>
            </a:r>
          </a:p>
          <a:p>
            <a:pPr marL="228600" indent="-228600">
              <a:buSzPct val="100000"/>
              <a:buChar char="-"/>
              <a:defRPr sz="2400">
                <a:solidFill>
                  <a:srgbClr val="434343"/>
                </a:solidFill>
                <a:latin typeface="Roboto Bold"/>
                <a:ea typeface="Roboto Bold"/>
                <a:cs typeface="Roboto Bold"/>
                <a:sym typeface="Roboto Bold"/>
              </a:defRPr>
            </a:pPr>
            <a:r>
              <a:rPr dirty="0">
                <a:solidFill>
                  <a:schemeClr val="tx1"/>
                </a:solidFill>
              </a:rPr>
              <a:t>Summer 2017, 2018</a:t>
            </a:r>
          </a:p>
          <a:p>
            <a:pPr marL="228600" indent="-228600">
              <a:buSzPct val="100000"/>
              <a:buChar char="-"/>
              <a:defRPr sz="2400">
                <a:solidFill>
                  <a:srgbClr val="434343"/>
                </a:solidFill>
                <a:latin typeface="Roboto Bold"/>
                <a:ea typeface="Roboto Bold"/>
                <a:cs typeface="Roboto Bold"/>
                <a:sym typeface="Roboto Bold"/>
              </a:defRPr>
            </a:pPr>
            <a:r>
              <a:rPr dirty="0">
                <a:solidFill>
                  <a:schemeClr val="tx1"/>
                </a:solidFill>
              </a:rPr>
              <a:t>1000 participants</a:t>
            </a:r>
          </a:p>
          <a:p>
            <a:pPr marL="228600" indent="-228600">
              <a:buSzPct val="100000"/>
              <a:buChar char="-"/>
              <a:defRPr sz="2400">
                <a:solidFill>
                  <a:srgbClr val="434343"/>
                </a:solidFill>
                <a:latin typeface="Roboto Bold"/>
                <a:ea typeface="Roboto Bold"/>
                <a:cs typeface="Roboto Bold"/>
                <a:sym typeface="Roboto Bold"/>
              </a:defRPr>
            </a:pPr>
            <a:r>
              <a:rPr dirty="0">
                <a:solidFill>
                  <a:schemeClr val="tx1"/>
                </a:solidFill>
              </a:rPr>
              <a:t>Play game, answer survey, and participate in UNLEASH</a:t>
            </a:r>
          </a:p>
          <a:p>
            <a:pPr marL="228600" indent="-228600">
              <a:buSzPct val="100000"/>
              <a:buChar char="-"/>
              <a:defRPr sz="2400">
                <a:solidFill>
                  <a:srgbClr val="434343"/>
                </a:solidFill>
                <a:latin typeface="Roboto Bold"/>
                <a:ea typeface="Roboto Bold"/>
                <a:cs typeface="Roboto Bold"/>
                <a:sym typeface="Roboto Bold"/>
              </a:defRPr>
            </a:pPr>
            <a:r>
              <a:rPr dirty="0">
                <a:solidFill>
                  <a:schemeClr val="tx1"/>
                </a:solidFill>
              </a:rPr>
              <a:t>7 sustainability challenges</a:t>
            </a:r>
          </a:p>
          <a:p>
            <a:pPr marL="228600" indent="-228600">
              <a:buSzPct val="100000"/>
              <a:buChar char="-"/>
              <a:defRPr sz="2400">
                <a:solidFill>
                  <a:srgbClr val="434343"/>
                </a:solidFill>
                <a:latin typeface="Roboto Bold"/>
                <a:ea typeface="Roboto Bold"/>
                <a:cs typeface="Roboto Bold"/>
                <a:sym typeface="Roboto Bold"/>
              </a:defRPr>
            </a:pPr>
            <a:r>
              <a:rPr dirty="0">
                <a:solidFill>
                  <a:schemeClr val="tx1"/>
                </a:solidFill>
              </a:rPr>
              <a:t>2 weeks</a:t>
            </a:r>
          </a:p>
          <a:p>
            <a:pPr marL="228600" indent="-228600">
              <a:buSzPct val="100000"/>
              <a:buChar char="-"/>
              <a:defRPr sz="2400">
                <a:solidFill>
                  <a:srgbClr val="434343"/>
                </a:solidFill>
                <a:latin typeface="Roboto Bold"/>
                <a:ea typeface="Roboto Bold"/>
                <a:cs typeface="Roboto Bold"/>
                <a:sym typeface="Roboto Bold"/>
              </a:defRPr>
            </a:pPr>
            <a:r>
              <a:rPr dirty="0">
                <a:solidFill>
                  <a:schemeClr val="tx1"/>
                </a:solidFill>
              </a:rPr>
              <a:t>Teams of 5</a:t>
            </a:r>
          </a:p>
          <a:p>
            <a:pPr>
              <a:defRPr sz="2400" b="1" u="sng">
                <a:solidFill>
                  <a:srgbClr val="434343"/>
                </a:solidFill>
                <a:latin typeface="Roboto Bold"/>
                <a:ea typeface="Roboto Bold"/>
                <a:cs typeface="Roboto Bold"/>
                <a:sym typeface="Roboto Bold"/>
              </a:defRPr>
            </a:pPr>
            <a:r>
              <a:rPr dirty="0">
                <a:solidFill>
                  <a:schemeClr val="tx1"/>
                </a:solidFill>
              </a:rPr>
              <a:t>Can team performance be predicted from individuals game data  </a:t>
            </a:r>
          </a:p>
        </p:txBody>
      </p:sp>
      <p:sp>
        <p:nvSpPr>
          <p:cNvPr id="1140" name="Good visualisations change how you think about a problem  and improves your skills."/>
          <p:cNvSpPr txBox="1"/>
          <p:nvPr/>
        </p:nvSpPr>
        <p:spPr>
          <a:xfrm>
            <a:off x="15363302" y="7993126"/>
            <a:ext cx="7089659" cy="4864209"/>
          </a:xfrm>
          <a:prstGeom prst="rect">
            <a:avLst/>
          </a:prstGeom>
          <a:ln w="12700">
            <a:miter lim="400000"/>
          </a:ln>
          <a:extLst>
            <a:ext uri="{C572A759-6A51-4108-AA02-DFA0A04FC94B}">
              <ma14:wrappingTextBoxFlag xmlns="" xmlns:ma14="http://schemas.microsoft.com/office/mac/drawingml/2011/main" val="1"/>
            </a:ext>
          </a:extLst>
        </p:spPr>
        <p:txBody>
          <a:bodyPr lIns="71435" tIns="71435" rIns="71435" bIns="71435">
            <a:normAutofit/>
          </a:bodyPr>
          <a:lstStyle/>
          <a:p>
            <a:pPr>
              <a:defRPr sz="3600">
                <a:solidFill>
                  <a:srgbClr val="434343"/>
                </a:solidFill>
                <a:latin typeface="Roboto Bold"/>
                <a:ea typeface="Roboto Bold"/>
                <a:cs typeface="Roboto Bold"/>
                <a:sym typeface="Roboto Bold"/>
              </a:defRPr>
            </a:pPr>
            <a:r>
              <a:rPr dirty="0">
                <a:solidFill>
                  <a:schemeClr val="tx1"/>
                </a:solidFill>
              </a:rPr>
              <a:t>Aarhus Class experiment:</a:t>
            </a:r>
          </a:p>
          <a:p>
            <a:pPr marL="228600" indent="-228600">
              <a:buSzPct val="100000"/>
              <a:buChar char="-"/>
              <a:defRPr sz="2400">
                <a:solidFill>
                  <a:srgbClr val="434343"/>
                </a:solidFill>
                <a:latin typeface="Roboto Bold"/>
                <a:ea typeface="Roboto Bold"/>
                <a:cs typeface="Roboto Bold"/>
                <a:sym typeface="Roboto Bold"/>
              </a:defRPr>
            </a:pPr>
            <a:r>
              <a:rPr dirty="0">
                <a:solidFill>
                  <a:schemeClr val="tx1"/>
                </a:solidFill>
              </a:rPr>
              <a:t>Winter 2017</a:t>
            </a:r>
          </a:p>
          <a:p>
            <a:pPr marL="228600" indent="-228600">
              <a:buSzPct val="100000"/>
              <a:buChar char="-"/>
              <a:defRPr sz="2400">
                <a:solidFill>
                  <a:srgbClr val="434343"/>
                </a:solidFill>
                <a:latin typeface="Roboto Bold"/>
                <a:ea typeface="Roboto Bold"/>
                <a:cs typeface="Roboto Bold"/>
                <a:sym typeface="Roboto Bold"/>
              </a:defRPr>
            </a:pPr>
            <a:r>
              <a:rPr dirty="0">
                <a:solidFill>
                  <a:schemeClr val="tx1"/>
                </a:solidFill>
              </a:rPr>
              <a:t>125 participants</a:t>
            </a:r>
          </a:p>
          <a:p>
            <a:pPr marL="228600" indent="-228600">
              <a:buSzPct val="100000"/>
              <a:buChar char="-"/>
              <a:defRPr sz="2400">
                <a:solidFill>
                  <a:srgbClr val="434343"/>
                </a:solidFill>
                <a:latin typeface="Roboto Bold"/>
                <a:ea typeface="Roboto Bold"/>
                <a:cs typeface="Roboto Bold"/>
                <a:sym typeface="Roboto Bold"/>
              </a:defRPr>
            </a:pPr>
            <a:r>
              <a:rPr dirty="0">
                <a:solidFill>
                  <a:schemeClr val="tx1"/>
                </a:solidFill>
              </a:rPr>
              <a:t>Play game and participate in innovation course</a:t>
            </a:r>
          </a:p>
          <a:p>
            <a:pPr marL="228600" indent="-228600">
              <a:buSzPct val="100000"/>
              <a:buChar char="-"/>
              <a:defRPr sz="2400">
                <a:solidFill>
                  <a:srgbClr val="434343"/>
                </a:solidFill>
                <a:latin typeface="Roboto Bold"/>
                <a:ea typeface="Roboto Bold"/>
                <a:cs typeface="Roboto Bold"/>
                <a:sym typeface="Roboto Bold"/>
              </a:defRPr>
            </a:pPr>
            <a:r>
              <a:rPr dirty="0">
                <a:solidFill>
                  <a:schemeClr val="tx1"/>
                </a:solidFill>
              </a:rPr>
              <a:t>7 weeks</a:t>
            </a:r>
          </a:p>
          <a:p>
            <a:pPr marL="228600" indent="-228600">
              <a:buSzPct val="100000"/>
              <a:buChar char="-"/>
              <a:defRPr sz="2400">
                <a:solidFill>
                  <a:srgbClr val="434343"/>
                </a:solidFill>
                <a:latin typeface="Roboto Bold"/>
                <a:ea typeface="Roboto Bold"/>
                <a:cs typeface="Roboto Bold"/>
                <a:sym typeface="Roboto Bold"/>
              </a:defRPr>
            </a:pPr>
            <a:r>
              <a:rPr dirty="0">
                <a:solidFill>
                  <a:schemeClr val="tx1"/>
                </a:solidFill>
              </a:rPr>
              <a:t>Teams of 5 based on data from UNLEASH experiment</a:t>
            </a:r>
          </a:p>
          <a:p>
            <a:pPr>
              <a:defRPr sz="2400" b="1" u="sng">
                <a:solidFill>
                  <a:srgbClr val="434343"/>
                </a:solidFill>
                <a:latin typeface="Roboto Bold"/>
                <a:ea typeface="Roboto Bold"/>
                <a:cs typeface="Roboto Bold"/>
                <a:sym typeface="Roboto Bold"/>
              </a:defRPr>
            </a:pPr>
            <a:r>
              <a:rPr dirty="0">
                <a:solidFill>
                  <a:schemeClr val="tx1"/>
                </a:solidFill>
              </a:rPr>
              <a:t>Validate team composition model</a:t>
            </a:r>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6" name="Diagram 6"/>
          <p:cNvGrpSpPr/>
          <p:nvPr/>
        </p:nvGrpSpPr>
        <p:grpSpPr>
          <a:xfrm>
            <a:off x="1570484" y="2498477"/>
            <a:ext cx="20656290" cy="10515313"/>
            <a:chOff x="0" y="0"/>
            <a:chExt cx="20656289" cy="10515311"/>
          </a:xfrm>
        </p:grpSpPr>
        <p:sp>
          <p:nvSpPr>
            <p:cNvPr id="1051" name="Line"/>
            <p:cNvSpPr/>
            <p:nvPr/>
          </p:nvSpPr>
          <p:spPr>
            <a:xfrm>
              <a:off x="18699557" y="2058823"/>
              <a:ext cx="255226" cy="44069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52" name="Line"/>
            <p:cNvSpPr/>
            <p:nvPr/>
          </p:nvSpPr>
          <p:spPr>
            <a:xfrm>
              <a:off x="18699557" y="2058822"/>
              <a:ext cx="255226" cy="3198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53" name="Line"/>
            <p:cNvSpPr/>
            <p:nvPr/>
          </p:nvSpPr>
          <p:spPr>
            <a:xfrm>
              <a:off x="18699557" y="2058822"/>
              <a:ext cx="164519" cy="1990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54" name="Line"/>
            <p:cNvSpPr/>
            <p:nvPr/>
          </p:nvSpPr>
          <p:spPr>
            <a:xfrm>
              <a:off x="18699557" y="2058822"/>
              <a:ext cx="255226" cy="7826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55" name="Line"/>
            <p:cNvSpPr/>
            <p:nvPr/>
          </p:nvSpPr>
          <p:spPr>
            <a:xfrm>
              <a:off x="10115456" y="850753"/>
              <a:ext cx="9264704" cy="3573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noFill/>
            <a:ln w="25400" cap="flat">
              <a:solidFill>
                <a:srgbClr val="005E93"/>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56" name="Line"/>
            <p:cNvSpPr/>
            <p:nvPr/>
          </p:nvSpPr>
          <p:spPr>
            <a:xfrm>
              <a:off x="16640734" y="2058823"/>
              <a:ext cx="255226" cy="68230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57" name="Line"/>
            <p:cNvSpPr/>
            <p:nvPr/>
          </p:nvSpPr>
          <p:spPr>
            <a:xfrm>
              <a:off x="16640734" y="2058822"/>
              <a:ext cx="255226" cy="56149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58" name="Line"/>
            <p:cNvSpPr/>
            <p:nvPr/>
          </p:nvSpPr>
          <p:spPr>
            <a:xfrm>
              <a:off x="16640734" y="2058823"/>
              <a:ext cx="255226" cy="44069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59" name="Line"/>
            <p:cNvSpPr/>
            <p:nvPr/>
          </p:nvSpPr>
          <p:spPr>
            <a:xfrm>
              <a:off x="16640734" y="2058822"/>
              <a:ext cx="255226" cy="3198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60" name="Line"/>
            <p:cNvSpPr/>
            <p:nvPr/>
          </p:nvSpPr>
          <p:spPr>
            <a:xfrm>
              <a:off x="16640734" y="2058822"/>
              <a:ext cx="255226" cy="1990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61" name="Line"/>
            <p:cNvSpPr/>
            <p:nvPr/>
          </p:nvSpPr>
          <p:spPr>
            <a:xfrm>
              <a:off x="16640734" y="2058822"/>
              <a:ext cx="255226" cy="7826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62" name="Line"/>
            <p:cNvSpPr/>
            <p:nvPr/>
          </p:nvSpPr>
          <p:spPr>
            <a:xfrm>
              <a:off x="10115456" y="850753"/>
              <a:ext cx="7205881" cy="3573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noFill/>
            <a:ln w="25400" cap="flat">
              <a:solidFill>
                <a:srgbClr val="005E93"/>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63" name="Line"/>
            <p:cNvSpPr/>
            <p:nvPr/>
          </p:nvSpPr>
          <p:spPr>
            <a:xfrm>
              <a:off x="14581912" y="2058823"/>
              <a:ext cx="255226" cy="44069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64" name="Line"/>
            <p:cNvSpPr/>
            <p:nvPr/>
          </p:nvSpPr>
          <p:spPr>
            <a:xfrm>
              <a:off x="14581912" y="2058822"/>
              <a:ext cx="255226" cy="3198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65" name="Line"/>
            <p:cNvSpPr/>
            <p:nvPr/>
          </p:nvSpPr>
          <p:spPr>
            <a:xfrm>
              <a:off x="14581912" y="2058822"/>
              <a:ext cx="255226" cy="1990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66" name="Line"/>
            <p:cNvSpPr/>
            <p:nvPr/>
          </p:nvSpPr>
          <p:spPr>
            <a:xfrm>
              <a:off x="14581912" y="2058822"/>
              <a:ext cx="255226" cy="7826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67" name="Line"/>
            <p:cNvSpPr/>
            <p:nvPr/>
          </p:nvSpPr>
          <p:spPr>
            <a:xfrm>
              <a:off x="10115456" y="850753"/>
              <a:ext cx="5147058" cy="3573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noFill/>
            <a:ln w="25400" cap="flat">
              <a:solidFill>
                <a:srgbClr val="005E93"/>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68" name="Line"/>
            <p:cNvSpPr/>
            <p:nvPr/>
          </p:nvSpPr>
          <p:spPr>
            <a:xfrm>
              <a:off x="10540833" y="2058822"/>
              <a:ext cx="3088235" cy="3573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69" name="Line"/>
            <p:cNvSpPr/>
            <p:nvPr/>
          </p:nvSpPr>
          <p:spPr>
            <a:xfrm>
              <a:off x="10540833" y="2058822"/>
              <a:ext cx="1029412" cy="3573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70" name="Line"/>
            <p:cNvSpPr/>
            <p:nvPr/>
          </p:nvSpPr>
          <p:spPr>
            <a:xfrm>
              <a:off x="9511422" y="2058822"/>
              <a:ext cx="1029412" cy="3573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00"/>
                  </a:lnTo>
                  <a:lnTo>
                    <a:pt x="0" y="10800"/>
                  </a:lnTo>
                  <a:lnTo>
                    <a:pt x="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71" name="Line"/>
            <p:cNvSpPr/>
            <p:nvPr/>
          </p:nvSpPr>
          <p:spPr>
            <a:xfrm>
              <a:off x="6771997" y="3266893"/>
              <a:ext cx="255226" cy="44069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72" name="Line"/>
            <p:cNvSpPr/>
            <p:nvPr/>
          </p:nvSpPr>
          <p:spPr>
            <a:xfrm>
              <a:off x="6771997" y="3266893"/>
              <a:ext cx="255226" cy="3198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73" name="Line"/>
            <p:cNvSpPr/>
            <p:nvPr/>
          </p:nvSpPr>
          <p:spPr>
            <a:xfrm>
              <a:off x="6771997" y="3266893"/>
              <a:ext cx="255226" cy="19907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74" name="Line"/>
            <p:cNvSpPr/>
            <p:nvPr/>
          </p:nvSpPr>
          <p:spPr>
            <a:xfrm>
              <a:off x="6771997" y="3266893"/>
              <a:ext cx="255226" cy="7826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75" name="Line"/>
            <p:cNvSpPr/>
            <p:nvPr/>
          </p:nvSpPr>
          <p:spPr>
            <a:xfrm>
              <a:off x="7452599" y="2058822"/>
              <a:ext cx="3088235" cy="3573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00"/>
                  </a:lnTo>
                  <a:lnTo>
                    <a:pt x="0" y="10800"/>
                  </a:lnTo>
                  <a:lnTo>
                    <a:pt x="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76" name="Line"/>
            <p:cNvSpPr/>
            <p:nvPr/>
          </p:nvSpPr>
          <p:spPr>
            <a:xfrm>
              <a:off x="10115456" y="850753"/>
              <a:ext cx="425377" cy="3573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noFill/>
            <a:ln w="25400" cap="flat">
              <a:solidFill>
                <a:srgbClr val="005E93"/>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77" name="Line"/>
            <p:cNvSpPr/>
            <p:nvPr/>
          </p:nvSpPr>
          <p:spPr>
            <a:xfrm>
              <a:off x="4364365" y="2058822"/>
              <a:ext cx="1029412" cy="3573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78" name="Line"/>
            <p:cNvSpPr/>
            <p:nvPr/>
          </p:nvSpPr>
          <p:spPr>
            <a:xfrm>
              <a:off x="2654351" y="3266893"/>
              <a:ext cx="255226" cy="68230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79" name="Line"/>
            <p:cNvSpPr/>
            <p:nvPr/>
          </p:nvSpPr>
          <p:spPr>
            <a:xfrm>
              <a:off x="2654351" y="3266892"/>
              <a:ext cx="255226" cy="56149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80" name="Line"/>
            <p:cNvSpPr/>
            <p:nvPr/>
          </p:nvSpPr>
          <p:spPr>
            <a:xfrm>
              <a:off x="2654351" y="3266893"/>
              <a:ext cx="255226" cy="44069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81" name="Line"/>
            <p:cNvSpPr/>
            <p:nvPr/>
          </p:nvSpPr>
          <p:spPr>
            <a:xfrm>
              <a:off x="2654351" y="3266893"/>
              <a:ext cx="255226" cy="3198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82" name="Line"/>
            <p:cNvSpPr/>
            <p:nvPr/>
          </p:nvSpPr>
          <p:spPr>
            <a:xfrm>
              <a:off x="2654351" y="3266893"/>
              <a:ext cx="255226" cy="19907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83" name="Line"/>
            <p:cNvSpPr/>
            <p:nvPr/>
          </p:nvSpPr>
          <p:spPr>
            <a:xfrm>
              <a:off x="2654351" y="3266893"/>
              <a:ext cx="255226" cy="7826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84" name="Line"/>
            <p:cNvSpPr/>
            <p:nvPr/>
          </p:nvSpPr>
          <p:spPr>
            <a:xfrm>
              <a:off x="3334953" y="2058822"/>
              <a:ext cx="1029412" cy="3573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00"/>
                  </a:lnTo>
                  <a:lnTo>
                    <a:pt x="0" y="10800"/>
                  </a:lnTo>
                  <a:lnTo>
                    <a:pt x="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85" name="Line"/>
            <p:cNvSpPr/>
            <p:nvPr/>
          </p:nvSpPr>
          <p:spPr>
            <a:xfrm>
              <a:off x="4364365" y="850753"/>
              <a:ext cx="5751093" cy="3573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00"/>
                  </a:lnTo>
                  <a:lnTo>
                    <a:pt x="0" y="10800"/>
                  </a:lnTo>
                  <a:lnTo>
                    <a:pt x="0" y="21600"/>
                  </a:lnTo>
                </a:path>
              </a:pathLst>
            </a:custGeom>
            <a:noFill/>
            <a:ln w="25400" cap="flat">
              <a:solidFill>
                <a:srgbClr val="005E93"/>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86" name="Line"/>
            <p:cNvSpPr/>
            <p:nvPr/>
          </p:nvSpPr>
          <p:spPr>
            <a:xfrm>
              <a:off x="170151" y="2058822"/>
              <a:ext cx="255226" cy="1990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87" name="Line"/>
            <p:cNvSpPr/>
            <p:nvPr/>
          </p:nvSpPr>
          <p:spPr>
            <a:xfrm>
              <a:off x="170151" y="2058822"/>
              <a:ext cx="255226" cy="7826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088" name="Line"/>
            <p:cNvSpPr/>
            <p:nvPr/>
          </p:nvSpPr>
          <p:spPr>
            <a:xfrm>
              <a:off x="850753" y="850753"/>
              <a:ext cx="9264704" cy="3573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00"/>
                  </a:lnTo>
                  <a:lnTo>
                    <a:pt x="0" y="10800"/>
                  </a:lnTo>
                  <a:lnTo>
                    <a:pt x="0" y="21600"/>
                  </a:lnTo>
                </a:path>
              </a:pathLst>
            </a:custGeom>
            <a:noFill/>
            <a:ln w="25400" cap="flat">
              <a:solidFill>
                <a:srgbClr val="005E93"/>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grpSp>
          <p:nvGrpSpPr>
            <p:cNvPr id="1091" name="Group"/>
            <p:cNvGrpSpPr/>
            <p:nvPr/>
          </p:nvGrpSpPr>
          <p:grpSpPr>
            <a:xfrm>
              <a:off x="9264703" y="0"/>
              <a:ext cx="1701507" cy="850754"/>
              <a:chOff x="0" y="0"/>
              <a:chExt cx="1701506" cy="850753"/>
            </a:xfrm>
          </p:grpSpPr>
          <p:sp>
            <p:nvSpPr>
              <p:cNvPr id="1089" name="Rectangle"/>
              <p:cNvSpPr/>
              <p:nvPr/>
            </p:nvSpPr>
            <p:spPr>
              <a:xfrm>
                <a:off x="-1" y="-1"/>
                <a:ext cx="1701508" cy="850755"/>
              </a:xfrm>
              <a:prstGeom prst="rect">
                <a:avLst/>
              </a:prstGeom>
              <a:solidFill>
                <a:schemeClr val="accent2"/>
              </a:solidFill>
              <a:ln w="25400" cap="flat">
                <a:solidFill>
                  <a:srgbClr val="007B73"/>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090" name="Basic psychological processes"/>
              <p:cNvSpPr txBox="1"/>
              <p:nvPr/>
            </p:nvSpPr>
            <p:spPr>
              <a:xfrm>
                <a:off x="0" y="58981"/>
                <a:ext cx="1701507" cy="7327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Basic psychological processes</a:t>
                </a:r>
              </a:p>
            </p:txBody>
          </p:sp>
        </p:grpSp>
        <p:grpSp>
          <p:nvGrpSpPr>
            <p:cNvPr id="1094" name="Group"/>
            <p:cNvGrpSpPr/>
            <p:nvPr/>
          </p:nvGrpSpPr>
          <p:grpSpPr>
            <a:xfrm>
              <a:off x="0" y="1208070"/>
              <a:ext cx="1701507" cy="850754"/>
              <a:chOff x="0" y="0"/>
              <a:chExt cx="1701506" cy="850753"/>
            </a:xfrm>
          </p:grpSpPr>
          <p:sp>
            <p:nvSpPr>
              <p:cNvPr id="1092" name="Rectangle"/>
              <p:cNvSpPr/>
              <p:nvPr/>
            </p:nvSpPr>
            <p:spPr>
              <a:xfrm>
                <a:off x="-1" y="-1"/>
                <a:ext cx="1701508" cy="850755"/>
              </a:xfrm>
              <a:prstGeom prst="rect">
                <a:avLst/>
              </a:prstGeom>
              <a:solidFill>
                <a:schemeClr val="accent6"/>
              </a:solidFill>
              <a:ln w="25400" cap="flat">
                <a:solidFill>
                  <a:srgbClr val="941E5A"/>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093" name="Attention"/>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Attention</a:t>
                </a:r>
              </a:p>
            </p:txBody>
          </p:sp>
        </p:grpSp>
        <p:grpSp>
          <p:nvGrpSpPr>
            <p:cNvPr id="1097" name="Group"/>
            <p:cNvGrpSpPr/>
            <p:nvPr/>
          </p:nvGrpSpPr>
          <p:grpSpPr>
            <a:xfrm>
              <a:off x="425377" y="2416139"/>
              <a:ext cx="1701507" cy="850754"/>
              <a:chOff x="0" y="0"/>
              <a:chExt cx="1701506" cy="850753"/>
            </a:xfrm>
          </p:grpSpPr>
          <p:sp>
            <p:nvSpPr>
              <p:cNvPr id="1095"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096" name="Focused"/>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Focused</a:t>
                </a:r>
              </a:p>
            </p:txBody>
          </p:sp>
        </p:grpSp>
        <p:grpSp>
          <p:nvGrpSpPr>
            <p:cNvPr id="1100" name="Group"/>
            <p:cNvGrpSpPr/>
            <p:nvPr/>
          </p:nvGrpSpPr>
          <p:grpSpPr>
            <a:xfrm>
              <a:off x="425377" y="3624209"/>
              <a:ext cx="1701507" cy="850754"/>
              <a:chOff x="0" y="0"/>
              <a:chExt cx="1701506" cy="850753"/>
            </a:xfrm>
          </p:grpSpPr>
          <p:sp>
            <p:nvSpPr>
              <p:cNvPr id="1098"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099" name="Divided"/>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Divided</a:t>
                </a:r>
              </a:p>
            </p:txBody>
          </p:sp>
        </p:grpSp>
        <p:grpSp>
          <p:nvGrpSpPr>
            <p:cNvPr id="1103" name="Group"/>
            <p:cNvGrpSpPr/>
            <p:nvPr/>
          </p:nvGrpSpPr>
          <p:grpSpPr>
            <a:xfrm>
              <a:off x="3513611" y="1208070"/>
              <a:ext cx="1701507" cy="850754"/>
              <a:chOff x="0" y="0"/>
              <a:chExt cx="1701506" cy="850753"/>
            </a:xfrm>
          </p:grpSpPr>
          <p:sp>
            <p:nvSpPr>
              <p:cNvPr id="1101" name="Rectangle"/>
              <p:cNvSpPr/>
              <p:nvPr/>
            </p:nvSpPr>
            <p:spPr>
              <a:xfrm>
                <a:off x="-1" y="-1"/>
                <a:ext cx="1701508" cy="850755"/>
              </a:xfrm>
              <a:prstGeom prst="rect">
                <a:avLst/>
              </a:prstGeom>
              <a:solidFill>
                <a:schemeClr val="accent6"/>
              </a:solidFill>
              <a:ln w="25400" cap="flat">
                <a:solidFill>
                  <a:srgbClr val="941E5A"/>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02" name="Perception"/>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Perception</a:t>
                </a:r>
              </a:p>
            </p:txBody>
          </p:sp>
        </p:grpSp>
        <p:grpSp>
          <p:nvGrpSpPr>
            <p:cNvPr id="1106" name="Group"/>
            <p:cNvGrpSpPr/>
            <p:nvPr/>
          </p:nvGrpSpPr>
          <p:grpSpPr>
            <a:xfrm>
              <a:off x="2484199" y="2416139"/>
              <a:ext cx="1701508" cy="850754"/>
              <a:chOff x="0" y="0"/>
              <a:chExt cx="1701506" cy="850753"/>
            </a:xfrm>
          </p:grpSpPr>
          <p:sp>
            <p:nvSpPr>
              <p:cNvPr id="1104" name="Rectangle"/>
              <p:cNvSpPr/>
              <p:nvPr/>
            </p:nvSpPr>
            <p:spPr>
              <a:xfrm>
                <a:off x="-1" y="-1"/>
                <a:ext cx="1701508" cy="850755"/>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05" name="Visual"/>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Visual</a:t>
                </a:r>
              </a:p>
            </p:txBody>
          </p:sp>
        </p:grpSp>
        <p:grpSp>
          <p:nvGrpSpPr>
            <p:cNvPr id="1109" name="Group"/>
            <p:cNvGrpSpPr/>
            <p:nvPr/>
          </p:nvGrpSpPr>
          <p:grpSpPr>
            <a:xfrm>
              <a:off x="2909576" y="3624209"/>
              <a:ext cx="1701507" cy="850754"/>
              <a:chOff x="0" y="0"/>
              <a:chExt cx="1701506" cy="850753"/>
            </a:xfrm>
          </p:grpSpPr>
          <p:sp>
            <p:nvSpPr>
              <p:cNvPr id="1107"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08" name="Movement"/>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Movement</a:t>
                </a:r>
              </a:p>
            </p:txBody>
          </p:sp>
        </p:grpSp>
        <p:grpSp>
          <p:nvGrpSpPr>
            <p:cNvPr id="1112" name="Group"/>
            <p:cNvGrpSpPr/>
            <p:nvPr/>
          </p:nvGrpSpPr>
          <p:grpSpPr>
            <a:xfrm>
              <a:off x="2909576" y="4832278"/>
              <a:ext cx="1701507" cy="850754"/>
              <a:chOff x="0" y="0"/>
              <a:chExt cx="1701506" cy="850753"/>
            </a:xfrm>
          </p:grpSpPr>
          <p:sp>
            <p:nvSpPr>
              <p:cNvPr id="1110"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11" name="Static"/>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Static</a:t>
                </a:r>
              </a:p>
            </p:txBody>
          </p:sp>
        </p:grpSp>
        <p:grpSp>
          <p:nvGrpSpPr>
            <p:cNvPr id="1115" name="Group"/>
            <p:cNvGrpSpPr/>
            <p:nvPr/>
          </p:nvGrpSpPr>
          <p:grpSpPr>
            <a:xfrm>
              <a:off x="2909576" y="6040349"/>
              <a:ext cx="1701507" cy="850754"/>
              <a:chOff x="0" y="0"/>
              <a:chExt cx="1701506" cy="850753"/>
            </a:xfrm>
          </p:grpSpPr>
          <p:sp>
            <p:nvSpPr>
              <p:cNvPr id="1113"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14" name="Inter-categorical"/>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Inter-categorical</a:t>
                </a:r>
              </a:p>
            </p:txBody>
          </p:sp>
        </p:grpSp>
        <p:grpSp>
          <p:nvGrpSpPr>
            <p:cNvPr id="1118" name="Group"/>
            <p:cNvGrpSpPr/>
            <p:nvPr/>
          </p:nvGrpSpPr>
          <p:grpSpPr>
            <a:xfrm>
              <a:off x="2909576" y="7248418"/>
              <a:ext cx="1701507" cy="850754"/>
              <a:chOff x="0" y="0"/>
              <a:chExt cx="1701506" cy="850753"/>
            </a:xfrm>
          </p:grpSpPr>
          <p:sp>
            <p:nvSpPr>
              <p:cNvPr id="1116"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17" name="Intra-categorical"/>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Intra-categorical</a:t>
                </a:r>
              </a:p>
            </p:txBody>
          </p:sp>
        </p:grpSp>
        <p:grpSp>
          <p:nvGrpSpPr>
            <p:cNvPr id="1121" name="Group"/>
            <p:cNvGrpSpPr/>
            <p:nvPr/>
          </p:nvGrpSpPr>
          <p:grpSpPr>
            <a:xfrm>
              <a:off x="2909576" y="8456487"/>
              <a:ext cx="1701507" cy="850754"/>
              <a:chOff x="0" y="0"/>
              <a:chExt cx="1701506" cy="850753"/>
            </a:xfrm>
          </p:grpSpPr>
          <p:sp>
            <p:nvSpPr>
              <p:cNvPr id="1119"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20" name="Colour"/>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Colour</a:t>
                </a:r>
              </a:p>
            </p:txBody>
          </p:sp>
        </p:grpSp>
        <p:grpSp>
          <p:nvGrpSpPr>
            <p:cNvPr id="1124" name="Group"/>
            <p:cNvGrpSpPr/>
            <p:nvPr/>
          </p:nvGrpSpPr>
          <p:grpSpPr>
            <a:xfrm>
              <a:off x="2909576" y="9664558"/>
              <a:ext cx="1701507" cy="850754"/>
              <a:chOff x="0" y="0"/>
              <a:chExt cx="1701506" cy="850753"/>
            </a:xfrm>
          </p:grpSpPr>
          <p:sp>
            <p:nvSpPr>
              <p:cNvPr id="1122"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23" name="Facial"/>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Facial</a:t>
                </a:r>
              </a:p>
            </p:txBody>
          </p:sp>
        </p:grpSp>
        <p:grpSp>
          <p:nvGrpSpPr>
            <p:cNvPr id="1127" name="Group"/>
            <p:cNvGrpSpPr/>
            <p:nvPr/>
          </p:nvGrpSpPr>
          <p:grpSpPr>
            <a:xfrm>
              <a:off x="4543023" y="2416139"/>
              <a:ext cx="1701507" cy="850754"/>
              <a:chOff x="0" y="0"/>
              <a:chExt cx="1701506" cy="850753"/>
            </a:xfrm>
          </p:grpSpPr>
          <p:sp>
            <p:nvSpPr>
              <p:cNvPr id="1125" name="Rectangle"/>
              <p:cNvSpPr/>
              <p:nvPr/>
            </p:nvSpPr>
            <p:spPr>
              <a:xfrm>
                <a:off x="-1" y="-1"/>
                <a:ext cx="1701508" cy="850755"/>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26" name="Acoustic"/>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Acoustic</a:t>
                </a:r>
              </a:p>
            </p:txBody>
          </p:sp>
        </p:grpSp>
        <p:grpSp>
          <p:nvGrpSpPr>
            <p:cNvPr id="1130" name="Group"/>
            <p:cNvGrpSpPr/>
            <p:nvPr/>
          </p:nvGrpSpPr>
          <p:grpSpPr>
            <a:xfrm>
              <a:off x="9690081" y="1208070"/>
              <a:ext cx="1701507" cy="850754"/>
              <a:chOff x="0" y="0"/>
              <a:chExt cx="1701506" cy="850753"/>
            </a:xfrm>
          </p:grpSpPr>
          <p:sp>
            <p:nvSpPr>
              <p:cNvPr id="1128" name="Rectangle"/>
              <p:cNvSpPr/>
              <p:nvPr/>
            </p:nvSpPr>
            <p:spPr>
              <a:xfrm>
                <a:off x="-1" y="-1"/>
                <a:ext cx="1701508" cy="850755"/>
              </a:xfrm>
              <a:prstGeom prst="rect">
                <a:avLst/>
              </a:prstGeom>
              <a:solidFill>
                <a:schemeClr val="accent6"/>
              </a:solidFill>
              <a:ln w="25400" cap="flat">
                <a:solidFill>
                  <a:srgbClr val="941E5A"/>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29" name="Memory"/>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Memory</a:t>
                </a:r>
              </a:p>
            </p:txBody>
          </p:sp>
        </p:grpSp>
        <p:grpSp>
          <p:nvGrpSpPr>
            <p:cNvPr id="1133" name="Group"/>
            <p:cNvGrpSpPr/>
            <p:nvPr/>
          </p:nvGrpSpPr>
          <p:grpSpPr>
            <a:xfrm>
              <a:off x="6601846" y="2416139"/>
              <a:ext cx="1701507" cy="850754"/>
              <a:chOff x="0" y="0"/>
              <a:chExt cx="1701506" cy="850753"/>
            </a:xfrm>
          </p:grpSpPr>
          <p:sp>
            <p:nvSpPr>
              <p:cNvPr id="1131" name="Rectangle"/>
              <p:cNvSpPr/>
              <p:nvPr/>
            </p:nvSpPr>
            <p:spPr>
              <a:xfrm>
                <a:off x="-1" y="-1"/>
                <a:ext cx="1701508" cy="850755"/>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32" name="Working memory"/>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Working memory</a:t>
                </a:r>
              </a:p>
            </p:txBody>
          </p:sp>
        </p:grpSp>
        <p:grpSp>
          <p:nvGrpSpPr>
            <p:cNvPr id="1136" name="Group"/>
            <p:cNvGrpSpPr/>
            <p:nvPr/>
          </p:nvGrpSpPr>
          <p:grpSpPr>
            <a:xfrm>
              <a:off x="7027222" y="3624209"/>
              <a:ext cx="1701507" cy="850754"/>
              <a:chOff x="0" y="0"/>
              <a:chExt cx="1701506" cy="850753"/>
            </a:xfrm>
          </p:grpSpPr>
          <p:sp>
            <p:nvSpPr>
              <p:cNvPr id="1134"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35" name="Phonological Loop"/>
              <p:cNvSpPr txBox="1"/>
              <p:nvPr/>
            </p:nvSpPr>
            <p:spPr>
              <a:xfrm>
                <a:off x="0" y="173281"/>
                <a:ext cx="1701507" cy="5041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Phonological Loop</a:t>
                </a:r>
              </a:p>
            </p:txBody>
          </p:sp>
        </p:grpSp>
        <p:grpSp>
          <p:nvGrpSpPr>
            <p:cNvPr id="1139" name="Group"/>
            <p:cNvGrpSpPr/>
            <p:nvPr/>
          </p:nvGrpSpPr>
          <p:grpSpPr>
            <a:xfrm>
              <a:off x="7027222" y="4832278"/>
              <a:ext cx="1701507" cy="850754"/>
              <a:chOff x="0" y="0"/>
              <a:chExt cx="1701506" cy="850753"/>
            </a:xfrm>
          </p:grpSpPr>
          <p:sp>
            <p:nvSpPr>
              <p:cNvPr id="1137"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38" name="Visuo-spatial sketchpad"/>
              <p:cNvSpPr txBox="1"/>
              <p:nvPr/>
            </p:nvSpPr>
            <p:spPr>
              <a:xfrm>
                <a:off x="0" y="173281"/>
                <a:ext cx="1701507" cy="5041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Visuo-spatial sketchpad</a:t>
                </a:r>
              </a:p>
            </p:txBody>
          </p:sp>
        </p:grpSp>
        <p:grpSp>
          <p:nvGrpSpPr>
            <p:cNvPr id="1142" name="Group"/>
            <p:cNvGrpSpPr/>
            <p:nvPr/>
          </p:nvGrpSpPr>
          <p:grpSpPr>
            <a:xfrm>
              <a:off x="7027222" y="6040349"/>
              <a:ext cx="1701507" cy="850754"/>
              <a:chOff x="0" y="0"/>
              <a:chExt cx="1701506" cy="850753"/>
            </a:xfrm>
          </p:grpSpPr>
          <p:sp>
            <p:nvSpPr>
              <p:cNvPr id="1140"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41" name="Central executive (attentional system)"/>
              <p:cNvSpPr txBox="1"/>
              <p:nvPr/>
            </p:nvSpPr>
            <p:spPr>
              <a:xfrm>
                <a:off x="0" y="58981"/>
                <a:ext cx="1701507" cy="7327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Central executive (attentional system)</a:t>
                </a:r>
              </a:p>
            </p:txBody>
          </p:sp>
        </p:grpSp>
        <p:grpSp>
          <p:nvGrpSpPr>
            <p:cNvPr id="1145" name="Group"/>
            <p:cNvGrpSpPr/>
            <p:nvPr/>
          </p:nvGrpSpPr>
          <p:grpSpPr>
            <a:xfrm>
              <a:off x="7027222" y="7248418"/>
              <a:ext cx="1701507" cy="850754"/>
              <a:chOff x="0" y="0"/>
              <a:chExt cx="1701506" cy="850753"/>
            </a:xfrm>
          </p:grpSpPr>
          <p:sp>
            <p:nvSpPr>
              <p:cNvPr id="1143"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44" name="Recognition"/>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Recognition</a:t>
                </a:r>
              </a:p>
            </p:txBody>
          </p:sp>
        </p:grpSp>
        <p:grpSp>
          <p:nvGrpSpPr>
            <p:cNvPr id="1148" name="Group"/>
            <p:cNvGrpSpPr/>
            <p:nvPr/>
          </p:nvGrpSpPr>
          <p:grpSpPr>
            <a:xfrm>
              <a:off x="8660668" y="2416139"/>
              <a:ext cx="1701507" cy="850754"/>
              <a:chOff x="0" y="0"/>
              <a:chExt cx="1701506" cy="850753"/>
            </a:xfrm>
          </p:grpSpPr>
          <p:sp>
            <p:nvSpPr>
              <p:cNvPr id="1146" name="Rectangle"/>
              <p:cNvSpPr/>
              <p:nvPr/>
            </p:nvSpPr>
            <p:spPr>
              <a:xfrm>
                <a:off x="-1" y="-1"/>
                <a:ext cx="1701508" cy="850755"/>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47" name="Long term memory"/>
              <p:cNvSpPr txBox="1"/>
              <p:nvPr/>
            </p:nvSpPr>
            <p:spPr>
              <a:xfrm>
                <a:off x="0" y="173281"/>
                <a:ext cx="1701507" cy="5041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Long term memory</a:t>
                </a:r>
              </a:p>
            </p:txBody>
          </p:sp>
        </p:grpSp>
        <p:grpSp>
          <p:nvGrpSpPr>
            <p:cNvPr id="1151" name="Group"/>
            <p:cNvGrpSpPr/>
            <p:nvPr/>
          </p:nvGrpSpPr>
          <p:grpSpPr>
            <a:xfrm>
              <a:off x="10719491" y="2416139"/>
              <a:ext cx="1701507" cy="850754"/>
              <a:chOff x="0" y="0"/>
              <a:chExt cx="1701506" cy="850753"/>
            </a:xfrm>
          </p:grpSpPr>
          <p:sp>
            <p:nvSpPr>
              <p:cNvPr id="1149" name="Rectangle"/>
              <p:cNvSpPr/>
              <p:nvPr/>
            </p:nvSpPr>
            <p:spPr>
              <a:xfrm>
                <a:off x="-1" y="-1"/>
                <a:ext cx="1701508" cy="850755"/>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50" name="Autobiographical memory"/>
              <p:cNvSpPr txBox="1"/>
              <p:nvPr/>
            </p:nvSpPr>
            <p:spPr>
              <a:xfrm>
                <a:off x="0" y="173281"/>
                <a:ext cx="1701507" cy="5041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Autobiographical memory</a:t>
                </a:r>
              </a:p>
            </p:txBody>
          </p:sp>
        </p:grpSp>
        <p:grpSp>
          <p:nvGrpSpPr>
            <p:cNvPr id="1154" name="Group"/>
            <p:cNvGrpSpPr/>
            <p:nvPr/>
          </p:nvGrpSpPr>
          <p:grpSpPr>
            <a:xfrm>
              <a:off x="12778315" y="2416139"/>
              <a:ext cx="1701507" cy="850754"/>
              <a:chOff x="0" y="0"/>
              <a:chExt cx="1701506" cy="850753"/>
            </a:xfrm>
          </p:grpSpPr>
          <p:sp>
            <p:nvSpPr>
              <p:cNvPr id="1152" name="Rectangle"/>
              <p:cNvSpPr/>
              <p:nvPr/>
            </p:nvSpPr>
            <p:spPr>
              <a:xfrm>
                <a:off x="-1" y="-1"/>
                <a:ext cx="1701508" cy="850755"/>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53" name="Prospective memory"/>
              <p:cNvSpPr txBox="1"/>
              <p:nvPr/>
            </p:nvSpPr>
            <p:spPr>
              <a:xfrm>
                <a:off x="0" y="173281"/>
                <a:ext cx="1701507" cy="5041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Prospective memory</a:t>
                </a:r>
              </a:p>
            </p:txBody>
          </p:sp>
        </p:grpSp>
        <p:grpSp>
          <p:nvGrpSpPr>
            <p:cNvPr id="1157" name="Group"/>
            <p:cNvGrpSpPr/>
            <p:nvPr/>
          </p:nvGrpSpPr>
          <p:grpSpPr>
            <a:xfrm>
              <a:off x="14411760" y="1208070"/>
              <a:ext cx="1701507" cy="850754"/>
              <a:chOff x="0" y="0"/>
              <a:chExt cx="1701506" cy="850753"/>
            </a:xfrm>
          </p:grpSpPr>
          <p:sp>
            <p:nvSpPr>
              <p:cNvPr id="1155" name="Rectangle"/>
              <p:cNvSpPr/>
              <p:nvPr/>
            </p:nvSpPr>
            <p:spPr>
              <a:xfrm>
                <a:off x="-1" y="-1"/>
                <a:ext cx="1701508" cy="850755"/>
              </a:xfrm>
              <a:prstGeom prst="rect">
                <a:avLst/>
              </a:prstGeom>
              <a:solidFill>
                <a:schemeClr val="accent6"/>
              </a:solidFill>
              <a:ln w="25400" cap="flat">
                <a:solidFill>
                  <a:srgbClr val="941E5A"/>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56" name="Emotion"/>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Emotion</a:t>
                </a:r>
              </a:p>
            </p:txBody>
          </p:sp>
        </p:grpSp>
        <p:grpSp>
          <p:nvGrpSpPr>
            <p:cNvPr id="1160" name="Group"/>
            <p:cNvGrpSpPr/>
            <p:nvPr/>
          </p:nvGrpSpPr>
          <p:grpSpPr>
            <a:xfrm>
              <a:off x="14837137" y="2416139"/>
              <a:ext cx="1701507" cy="850754"/>
              <a:chOff x="0" y="0"/>
              <a:chExt cx="1701506" cy="850753"/>
            </a:xfrm>
          </p:grpSpPr>
          <p:sp>
            <p:nvSpPr>
              <p:cNvPr id="1158"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59" name="Primary emotions"/>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Primary emotions</a:t>
                </a:r>
              </a:p>
            </p:txBody>
          </p:sp>
        </p:grpSp>
        <p:grpSp>
          <p:nvGrpSpPr>
            <p:cNvPr id="1163" name="Group"/>
            <p:cNvGrpSpPr/>
            <p:nvPr/>
          </p:nvGrpSpPr>
          <p:grpSpPr>
            <a:xfrm>
              <a:off x="14837137" y="3624209"/>
              <a:ext cx="1701507" cy="850754"/>
              <a:chOff x="0" y="0"/>
              <a:chExt cx="1701506" cy="850753"/>
            </a:xfrm>
          </p:grpSpPr>
          <p:sp>
            <p:nvSpPr>
              <p:cNvPr id="1161"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62" name="Secondary emotions"/>
              <p:cNvSpPr txBox="1"/>
              <p:nvPr/>
            </p:nvSpPr>
            <p:spPr>
              <a:xfrm>
                <a:off x="0" y="173281"/>
                <a:ext cx="1701507" cy="5041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Secondary emotions</a:t>
                </a:r>
              </a:p>
            </p:txBody>
          </p:sp>
        </p:grpSp>
        <p:grpSp>
          <p:nvGrpSpPr>
            <p:cNvPr id="1166" name="Group"/>
            <p:cNvGrpSpPr/>
            <p:nvPr/>
          </p:nvGrpSpPr>
          <p:grpSpPr>
            <a:xfrm>
              <a:off x="14837137" y="4832278"/>
              <a:ext cx="1701507" cy="850754"/>
              <a:chOff x="0" y="0"/>
              <a:chExt cx="1701506" cy="850753"/>
            </a:xfrm>
          </p:grpSpPr>
          <p:sp>
            <p:nvSpPr>
              <p:cNvPr id="1164"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65" name="Positive emotions"/>
              <p:cNvSpPr txBox="1"/>
              <p:nvPr/>
            </p:nvSpPr>
            <p:spPr>
              <a:xfrm>
                <a:off x="0" y="173281"/>
                <a:ext cx="1701507" cy="5041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Positive emotions</a:t>
                </a:r>
              </a:p>
            </p:txBody>
          </p:sp>
        </p:grpSp>
        <p:grpSp>
          <p:nvGrpSpPr>
            <p:cNvPr id="1169" name="Group"/>
            <p:cNvGrpSpPr/>
            <p:nvPr/>
          </p:nvGrpSpPr>
          <p:grpSpPr>
            <a:xfrm>
              <a:off x="14837137" y="6040349"/>
              <a:ext cx="1701507" cy="850754"/>
              <a:chOff x="0" y="0"/>
              <a:chExt cx="1701506" cy="850753"/>
            </a:xfrm>
          </p:grpSpPr>
          <p:sp>
            <p:nvSpPr>
              <p:cNvPr id="1167"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68" name="Negative emotions"/>
              <p:cNvSpPr txBox="1"/>
              <p:nvPr/>
            </p:nvSpPr>
            <p:spPr>
              <a:xfrm>
                <a:off x="0" y="173281"/>
                <a:ext cx="1701507" cy="5041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Negative emotions</a:t>
                </a:r>
              </a:p>
            </p:txBody>
          </p:sp>
        </p:grpSp>
        <p:grpSp>
          <p:nvGrpSpPr>
            <p:cNvPr id="1172" name="Group"/>
            <p:cNvGrpSpPr/>
            <p:nvPr/>
          </p:nvGrpSpPr>
          <p:grpSpPr>
            <a:xfrm>
              <a:off x="16470583" y="1208070"/>
              <a:ext cx="1701507" cy="850754"/>
              <a:chOff x="0" y="0"/>
              <a:chExt cx="1701506" cy="850753"/>
            </a:xfrm>
          </p:grpSpPr>
          <p:sp>
            <p:nvSpPr>
              <p:cNvPr id="1170" name="Rectangle"/>
              <p:cNvSpPr/>
              <p:nvPr/>
            </p:nvSpPr>
            <p:spPr>
              <a:xfrm>
                <a:off x="-1" y="-1"/>
                <a:ext cx="1701508" cy="850755"/>
              </a:xfrm>
              <a:prstGeom prst="rect">
                <a:avLst/>
              </a:prstGeom>
              <a:solidFill>
                <a:schemeClr val="accent6"/>
              </a:solidFill>
              <a:ln w="25400" cap="flat">
                <a:solidFill>
                  <a:srgbClr val="941E5A"/>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71" name="Motivation"/>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Motivation</a:t>
                </a:r>
              </a:p>
            </p:txBody>
          </p:sp>
        </p:grpSp>
        <p:grpSp>
          <p:nvGrpSpPr>
            <p:cNvPr id="1175" name="Group"/>
            <p:cNvGrpSpPr/>
            <p:nvPr/>
          </p:nvGrpSpPr>
          <p:grpSpPr>
            <a:xfrm>
              <a:off x="16895960" y="2416139"/>
              <a:ext cx="1701507" cy="850754"/>
              <a:chOff x="0" y="0"/>
              <a:chExt cx="1701506" cy="850753"/>
            </a:xfrm>
          </p:grpSpPr>
          <p:sp>
            <p:nvSpPr>
              <p:cNvPr id="1173"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74" name="Interest theory"/>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Interest theory</a:t>
                </a:r>
              </a:p>
            </p:txBody>
          </p:sp>
        </p:grpSp>
        <p:grpSp>
          <p:nvGrpSpPr>
            <p:cNvPr id="1178" name="Group"/>
            <p:cNvGrpSpPr/>
            <p:nvPr/>
          </p:nvGrpSpPr>
          <p:grpSpPr>
            <a:xfrm>
              <a:off x="16895960" y="3624209"/>
              <a:ext cx="1701507" cy="850754"/>
              <a:chOff x="0" y="0"/>
              <a:chExt cx="1701506" cy="850753"/>
            </a:xfrm>
          </p:grpSpPr>
          <p:sp>
            <p:nvSpPr>
              <p:cNvPr id="1176"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77" name="Intrinsic motivation (Reiss 16 basic factors)"/>
              <p:cNvSpPr txBox="1"/>
              <p:nvPr/>
            </p:nvSpPr>
            <p:spPr>
              <a:xfrm>
                <a:off x="0" y="58981"/>
                <a:ext cx="1701507" cy="7327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Intrinsic motivation (Reiss 16 basic factors)</a:t>
                </a:r>
              </a:p>
            </p:txBody>
          </p:sp>
        </p:grpSp>
        <p:grpSp>
          <p:nvGrpSpPr>
            <p:cNvPr id="1181" name="Group"/>
            <p:cNvGrpSpPr/>
            <p:nvPr/>
          </p:nvGrpSpPr>
          <p:grpSpPr>
            <a:xfrm>
              <a:off x="16895960" y="4832278"/>
              <a:ext cx="1701507" cy="850754"/>
              <a:chOff x="0" y="0"/>
              <a:chExt cx="1701506" cy="850753"/>
            </a:xfrm>
          </p:grpSpPr>
          <p:sp>
            <p:nvSpPr>
              <p:cNvPr id="1179"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80" name="Extrinsic motivation"/>
              <p:cNvSpPr txBox="1"/>
              <p:nvPr/>
            </p:nvSpPr>
            <p:spPr>
              <a:xfrm>
                <a:off x="0" y="173281"/>
                <a:ext cx="1701507" cy="5041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Extrinsic motivation</a:t>
                </a:r>
              </a:p>
            </p:txBody>
          </p:sp>
        </p:grpSp>
        <p:grpSp>
          <p:nvGrpSpPr>
            <p:cNvPr id="1184" name="Group"/>
            <p:cNvGrpSpPr/>
            <p:nvPr/>
          </p:nvGrpSpPr>
          <p:grpSpPr>
            <a:xfrm>
              <a:off x="16895960" y="6040349"/>
              <a:ext cx="1701507" cy="850754"/>
              <a:chOff x="0" y="0"/>
              <a:chExt cx="1701506" cy="850753"/>
            </a:xfrm>
          </p:grpSpPr>
          <p:sp>
            <p:nvSpPr>
              <p:cNvPr id="1182"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83" name="Self-determination (medina 2005)"/>
              <p:cNvSpPr txBox="1"/>
              <p:nvPr/>
            </p:nvSpPr>
            <p:spPr>
              <a:xfrm>
                <a:off x="0" y="58981"/>
                <a:ext cx="1701507" cy="7327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Self-determination (medina 2005)</a:t>
                </a:r>
              </a:p>
            </p:txBody>
          </p:sp>
        </p:grpSp>
        <p:grpSp>
          <p:nvGrpSpPr>
            <p:cNvPr id="1187" name="Group"/>
            <p:cNvGrpSpPr/>
            <p:nvPr/>
          </p:nvGrpSpPr>
          <p:grpSpPr>
            <a:xfrm>
              <a:off x="16895960" y="7248418"/>
              <a:ext cx="1701507" cy="850754"/>
              <a:chOff x="0" y="0"/>
              <a:chExt cx="1701506" cy="850753"/>
            </a:xfrm>
          </p:grpSpPr>
          <p:sp>
            <p:nvSpPr>
              <p:cNvPr id="1185"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86" name="Expectancy theory"/>
              <p:cNvSpPr txBox="1"/>
              <p:nvPr/>
            </p:nvSpPr>
            <p:spPr>
              <a:xfrm>
                <a:off x="0" y="173281"/>
                <a:ext cx="1701507" cy="5041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Expectancy theory</a:t>
                </a:r>
              </a:p>
            </p:txBody>
          </p:sp>
        </p:grpSp>
        <p:grpSp>
          <p:nvGrpSpPr>
            <p:cNvPr id="1190" name="Group"/>
            <p:cNvGrpSpPr/>
            <p:nvPr/>
          </p:nvGrpSpPr>
          <p:grpSpPr>
            <a:xfrm>
              <a:off x="16895960" y="8456487"/>
              <a:ext cx="1701507" cy="850754"/>
              <a:chOff x="0" y="0"/>
              <a:chExt cx="1701506" cy="850753"/>
            </a:xfrm>
          </p:grpSpPr>
          <p:sp>
            <p:nvSpPr>
              <p:cNvPr id="1188"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89" name="Attribution theory"/>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Attribution theory</a:t>
                </a:r>
              </a:p>
            </p:txBody>
          </p:sp>
        </p:grpSp>
        <p:grpSp>
          <p:nvGrpSpPr>
            <p:cNvPr id="1193" name="Group"/>
            <p:cNvGrpSpPr/>
            <p:nvPr/>
          </p:nvGrpSpPr>
          <p:grpSpPr>
            <a:xfrm>
              <a:off x="18529406" y="1208070"/>
              <a:ext cx="1701507" cy="850754"/>
              <a:chOff x="0" y="0"/>
              <a:chExt cx="1701506" cy="850753"/>
            </a:xfrm>
          </p:grpSpPr>
          <p:sp>
            <p:nvSpPr>
              <p:cNvPr id="1191" name="Rectangle"/>
              <p:cNvSpPr/>
              <p:nvPr/>
            </p:nvSpPr>
            <p:spPr>
              <a:xfrm>
                <a:off x="-1" y="-1"/>
                <a:ext cx="1701508" cy="850755"/>
              </a:xfrm>
              <a:prstGeom prst="rect">
                <a:avLst/>
              </a:prstGeom>
              <a:solidFill>
                <a:schemeClr val="accent6"/>
              </a:solidFill>
              <a:ln w="25400" cap="flat">
                <a:solidFill>
                  <a:srgbClr val="941E5A"/>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92" name="Sensation"/>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Sensation</a:t>
                </a:r>
              </a:p>
            </p:txBody>
          </p:sp>
        </p:grpSp>
        <p:grpSp>
          <p:nvGrpSpPr>
            <p:cNvPr id="1196" name="Group"/>
            <p:cNvGrpSpPr/>
            <p:nvPr/>
          </p:nvGrpSpPr>
          <p:grpSpPr>
            <a:xfrm>
              <a:off x="18954783" y="2416139"/>
              <a:ext cx="1701507" cy="850754"/>
              <a:chOff x="0" y="0"/>
              <a:chExt cx="1701506" cy="850753"/>
            </a:xfrm>
          </p:grpSpPr>
          <p:sp>
            <p:nvSpPr>
              <p:cNvPr id="1194"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95" name="Visual"/>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Visual</a:t>
                </a:r>
              </a:p>
            </p:txBody>
          </p:sp>
        </p:grpSp>
        <p:grpSp>
          <p:nvGrpSpPr>
            <p:cNvPr id="1199" name="Group"/>
            <p:cNvGrpSpPr/>
            <p:nvPr/>
          </p:nvGrpSpPr>
          <p:grpSpPr>
            <a:xfrm>
              <a:off x="18864077" y="3624209"/>
              <a:ext cx="1701507" cy="850754"/>
              <a:chOff x="0" y="0"/>
              <a:chExt cx="1701506" cy="850753"/>
            </a:xfrm>
          </p:grpSpPr>
          <p:sp>
            <p:nvSpPr>
              <p:cNvPr id="1197"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198" name="Auditory"/>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Auditory</a:t>
                </a:r>
              </a:p>
            </p:txBody>
          </p:sp>
        </p:grpSp>
        <p:grpSp>
          <p:nvGrpSpPr>
            <p:cNvPr id="1202" name="Group"/>
            <p:cNvGrpSpPr/>
            <p:nvPr/>
          </p:nvGrpSpPr>
          <p:grpSpPr>
            <a:xfrm>
              <a:off x="18954783" y="4832278"/>
              <a:ext cx="1701507" cy="850754"/>
              <a:chOff x="0" y="0"/>
              <a:chExt cx="1701506" cy="850753"/>
            </a:xfrm>
          </p:grpSpPr>
          <p:sp>
            <p:nvSpPr>
              <p:cNvPr id="1200"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a:solidFill>
                      <a:srgbClr val="FFFFFF"/>
                    </a:solidFill>
                  </a:defRPr>
                </a:pPr>
                <a:endParaRPr>
                  <a:latin typeface="Helvetica"/>
                  <a:cs typeface="Helvetica"/>
                  <a:sym typeface="Helvetica"/>
                </a:endParaRPr>
              </a:p>
            </p:txBody>
          </p:sp>
          <p:sp>
            <p:nvSpPr>
              <p:cNvPr id="1201" name="Olfactory"/>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Olfactory</a:t>
                </a:r>
              </a:p>
            </p:txBody>
          </p:sp>
        </p:grpSp>
        <p:grpSp>
          <p:nvGrpSpPr>
            <p:cNvPr id="1205" name="Group"/>
            <p:cNvGrpSpPr/>
            <p:nvPr/>
          </p:nvGrpSpPr>
          <p:grpSpPr>
            <a:xfrm>
              <a:off x="18954783" y="6040349"/>
              <a:ext cx="1701507" cy="850754"/>
              <a:chOff x="0" y="0"/>
              <a:chExt cx="1701506" cy="850753"/>
            </a:xfrm>
          </p:grpSpPr>
          <p:sp>
            <p:nvSpPr>
              <p:cNvPr id="1203" name="Rectangle"/>
              <p:cNvSpPr/>
              <p:nvPr/>
            </p:nvSpPr>
            <p:spPr>
              <a:xfrm>
                <a:off x="-1" y="-1"/>
                <a:ext cx="1701508" cy="850755"/>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755650">
                  <a:lnSpc>
                    <a:spcPct val="90000"/>
                  </a:lnSpc>
                  <a:spcBef>
                    <a:spcPts val="2300"/>
                  </a:spcBef>
                  <a:defRPr sz="1700">
                    <a:solidFill>
                      <a:srgbClr val="FFFFFF"/>
                    </a:solidFill>
                  </a:defRPr>
                </a:pPr>
                <a:endParaRPr sz="1700">
                  <a:latin typeface="Helvetica"/>
                  <a:cs typeface="Helvetica"/>
                  <a:sym typeface="Helvetica"/>
                </a:endParaRPr>
              </a:p>
            </p:txBody>
          </p:sp>
          <p:sp>
            <p:nvSpPr>
              <p:cNvPr id="1204" name="Somatosensory"/>
              <p:cNvSpPr txBox="1"/>
              <p:nvPr/>
            </p:nvSpPr>
            <p:spPr>
              <a:xfrm>
                <a:off x="0" y="287581"/>
                <a:ext cx="1701507" cy="275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795" tIns="10795" rIns="10795" bIns="10795" numCol="1" anchor="ctr">
                <a:spAutoFit/>
              </a:bodyPr>
              <a:lstStyle>
                <a:lvl1pPr algn="ctr" defTabSz="755650">
                  <a:lnSpc>
                    <a:spcPct val="90000"/>
                  </a:lnSpc>
                  <a:spcBef>
                    <a:spcPts val="700"/>
                  </a:spcBef>
                  <a:defRPr sz="1700">
                    <a:solidFill>
                      <a:srgbClr val="FFFFFF"/>
                    </a:solidFill>
                  </a:defRPr>
                </a:lvl1pPr>
              </a:lstStyle>
              <a:p>
                <a:r>
                  <a:rPr>
                    <a:latin typeface="Helvetica"/>
                    <a:cs typeface="Helvetica"/>
                    <a:sym typeface="Helvetica"/>
                  </a:rPr>
                  <a:t>Somatosensory</a:t>
                </a:r>
              </a:p>
            </p:txBody>
          </p:sp>
        </p:grpSp>
      </p:grpSp>
      <p:sp>
        <p:nvSpPr>
          <p:cNvPr id="1207" name="Title 1"/>
          <p:cNvSpPr txBox="1">
            <a:spLocks noGrp="1"/>
          </p:cNvSpPr>
          <p:nvPr>
            <p:ph type="title"/>
          </p:nvPr>
        </p:nvSpPr>
        <p:spPr>
          <a:xfrm>
            <a:off x="1005755" y="400049"/>
            <a:ext cx="15609094" cy="1713073"/>
          </a:xfrm>
          <a:prstGeom prst="rect">
            <a:avLst/>
          </a:prstGeom>
        </p:spPr>
        <p:txBody>
          <a:bodyPr/>
          <a:lstStyle>
            <a:lvl1pPr>
              <a:defRPr sz="5000"/>
            </a:lvl1pPr>
          </a:lstStyle>
          <a:p>
            <a:r>
              <a:t>Potential profiling traits</a:t>
            </a:r>
          </a:p>
        </p:txBody>
      </p:sp>
    </p:spTree>
    <p:extLst>
      <p:ext uri="{BB962C8B-B14F-4D97-AF65-F5344CB8AC3E}">
        <p14:creationId xmlns:p14="http://schemas.microsoft.com/office/powerpoint/2010/main" val="4040276817"/>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2" name="Diagram 3"/>
          <p:cNvGrpSpPr/>
          <p:nvPr/>
        </p:nvGrpSpPr>
        <p:grpSpPr>
          <a:xfrm>
            <a:off x="1014055" y="3019168"/>
            <a:ext cx="20694727" cy="9643623"/>
            <a:chOff x="0" y="0"/>
            <a:chExt cx="20694725" cy="9643621"/>
          </a:xfrm>
        </p:grpSpPr>
        <p:sp>
          <p:nvSpPr>
            <p:cNvPr id="1209" name="Line"/>
            <p:cNvSpPr/>
            <p:nvPr/>
          </p:nvSpPr>
          <p:spPr>
            <a:xfrm>
              <a:off x="19386373" y="1565966"/>
              <a:ext cx="170655" cy="77932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10" name="Line"/>
            <p:cNvSpPr/>
            <p:nvPr/>
          </p:nvSpPr>
          <p:spPr>
            <a:xfrm>
              <a:off x="19386373" y="1565966"/>
              <a:ext cx="170655" cy="69854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11" name="Line"/>
            <p:cNvSpPr/>
            <p:nvPr/>
          </p:nvSpPr>
          <p:spPr>
            <a:xfrm>
              <a:off x="19386373" y="1565966"/>
              <a:ext cx="170655" cy="6177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12" name="Line"/>
            <p:cNvSpPr/>
            <p:nvPr/>
          </p:nvSpPr>
          <p:spPr>
            <a:xfrm>
              <a:off x="19386373" y="1565966"/>
              <a:ext cx="170655" cy="53699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13" name="Line"/>
            <p:cNvSpPr/>
            <p:nvPr/>
          </p:nvSpPr>
          <p:spPr>
            <a:xfrm>
              <a:off x="19386373" y="1565966"/>
              <a:ext cx="170655" cy="45621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14" name="Line"/>
            <p:cNvSpPr/>
            <p:nvPr/>
          </p:nvSpPr>
          <p:spPr>
            <a:xfrm>
              <a:off x="19386373" y="1565966"/>
              <a:ext cx="170655" cy="3754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15" name="Line"/>
            <p:cNvSpPr/>
            <p:nvPr/>
          </p:nvSpPr>
          <p:spPr>
            <a:xfrm>
              <a:off x="19386373" y="1565966"/>
              <a:ext cx="170655" cy="29466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16" name="Line"/>
            <p:cNvSpPr/>
            <p:nvPr/>
          </p:nvSpPr>
          <p:spPr>
            <a:xfrm>
              <a:off x="19386373" y="1565966"/>
              <a:ext cx="170655" cy="21388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17" name="Line"/>
            <p:cNvSpPr/>
            <p:nvPr/>
          </p:nvSpPr>
          <p:spPr>
            <a:xfrm>
              <a:off x="19386373" y="1565966"/>
              <a:ext cx="170655" cy="13311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18" name="Line"/>
            <p:cNvSpPr/>
            <p:nvPr/>
          </p:nvSpPr>
          <p:spPr>
            <a:xfrm>
              <a:off x="19386373" y="1565966"/>
              <a:ext cx="170655" cy="5233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19" name="Line"/>
            <p:cNvSpPr/>
            <p:nvPr/>
          </p:nvSpPr>
          <p:spPr>
            <a:xfrm>
              <a:off x="13646688" y="758201"/>
              <a:ext cx="6194766" cy="2389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noFill/>
            <a:ln w="25400" cap="flat">
              <a:solidFill>
                <a:srgbClr val="005E93"/>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20" name="Line"/>
            <p:cNvSpPr/>
            <p:nvPr/>
          </p:nvSpPr>
          <p:spPr>
            <a:xfrm>
              <a:off x="18009760" y="1565966"/>
              <a:ext cx="170655" cy="13311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21" name="Line"/>
            <p:cNvSpPr/>
            <p:nvPr/>
          </p:nvSpPr>
          <p:spPr>
            <a:xfrm>
              <a:off x="18009760" y="1565966"/>
              <a:ext cx="170655" cy="5233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22" name="Line"/>
            <p:cNvSpPr/>
            <p:nvPr/>
          </p:nvSpPr>
          <p:spPr>
            <a:xfrm>
              <a:off x="13646688" y="758201"/>
              <a:ext cx="4818152" cy="2389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noFill/>
            <a:ln w="25400" cap="flat">
              <a:solidFill>
                <a:srgbClr val="005E93"/>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23" name="Line"/>
            <p:cNvSpPr/>
            <p:nvPr/>
          </p:nvSpPr>
          <p:spPr>
            <a:xfrm>
              <a:off x="16633144" y="2373732"/>
              <a:ext cx="170655" cy="1331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24" name="Line"/>
            <p:cNvSpPr/>
            <p:nvPr/>
          </p:nvSpPr>
          <p:spPr>
            <a:xfrm>
              <a:off x="16633144" y="2373733"/>
              <a:ext cx="170655" cy="5233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25" name="Line"/>
            <p:cNvSpPr/>
            <p:nvPr/>
          </p:nvSpPr>
          <p:spPr>
            <a:xfrm>
              <a:off x="16399917" y="1565966"/>
              <a:ext cx="688308" cy="2389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26" name="Line"/>
            <p:cNvSpPr/>
            <p:nvPr/>
          </p:nvSpPr>
          <p:spPr>
            <a:xfrm>
              <a:off x="15256529" y="2373732"/>
              <a:ext cx="170655" cy="1331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27" name="Line"/>
            <p:cNvSpPr/>
            <p:nvPr/>
          </p:nvSpPr>
          <p:spPr>
            <a:xfrm>
              <a:off x="15256529" y="2373733"/>
              <a:ext cx="170655" cy="5233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28" name="Line"/>
            <p:cNvSpPr/>
            <p:nvPr/>
          </p:nvSpPr>
          <p:spPr>
            <a:xfrm>
              <a:off x="15711610" y="1565966"/>
              <a:ext cx="688308" cy="2389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00"/>
                  </a:lnTo>
                  <a:lnTo>
                    <a:pt x="0" y="10800"/>
                  </a:lnTo>
                  <a:lnTo>
                    <a:pt x="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29" name="Line"/>
            <p:cNvSpPr/>
            <p:nvPr/>
          </p:nvSpPr>
          <p:spPr>
            <a:xfrm>
              <a:off x="13646688" y="758201"/>
              <a:ext cx="2753230" cy="2389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noFill/>
            <a:ln w="25400" cap="flat">
              <a:solidFill>
                <a:srgbClr val="005E93"/>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30" name="Line"/>
            <p:cNvSpPr/>
            <p:nvPr/>
          </p:nvSpPr>
          <p:spPr>
            <a:xfrm>
              <a:off x="7451921" y="1565966"/>
              <a:ext cx="6883073" cy="2389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31" name="Line"/>
            <p:cNvSpPr/>
            <p:nvPr/>
          </p:nvSpPr>
          <p:spPr>
            <a:xfrm>
              <a:off x="7451921" y="1565966"/>
              <a:ext cx="5506459" cy="2389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32" name="Line"/>
            <p:cNvSpPr/>
            <p:nvPr/>
          </p:nvSpPr>
          <p:spPr>
            <a:xfrm>
              <a:off x="11126687" y="2373733"/>
              <a:ext cx="170655" cy="40869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33" name="Line"/>
            <p:cNvSpPr/>
            <p:nvPr/>
          </p:nvSpPr>
          <p:spPr>
            <a:xfrm>
              <a:off x="11126687" y="2373732"/>
              <a:ext cx="170655" cy="31129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34" name="Line"/>
            <p:cNvSpPr/>
            <p:nvPr/>
          </p:nvSpPr>
          <p:spPr>
            <a:xfrm>
              <a:off x="11126687" y="2373733"/>
              <a:ext cx="170655" cy="21388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35" name="Line"/>
            <p:cNvSpPr/>
            <p:nvPr/>
          </p:nvSpPr>
          <p:spPr>
            <a:xfrm>
              <a:off x="11126687" y="2373732"/>
              <a:ext cx="170655" cy="1331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36" name="Line"/>
            <p:cNvSpPr/>
            <p:nvPr/>
          </p:nvSpPr>
          <p:spPr>
            <a:xfrm>
              <a:off x="11126687" y="2373733"/>
              <a:ext cx="170655" cy="5233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37" name="Line"/>
            <p:cNvSpPr/>
            <p:nvPr/>
          </p:nvSpPr>
          <p:spPr>
            <a:xfrm>
              <a:off x="7451921" y="1565966"/>
              <a:ext cx="4129844" cy="2389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38" name="Line"/>
            <p:cNvSpPr/>
            <p:nvPr/>
          </p:nvSpPr>
          <p:spPr>
            <a:xfrm>
              <a:off x="9750072" y="2373733"/>
              <a:ext cx="170655" cy="21388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39" name="Line"/>
            <p:cNvSpPr/>
            <p:nvPr/>
          </p:nvSpPr>
          <p:spPr>
            <a:xfrm>
              <a:off x="9750072" y="2373732"/>
              <a:ext cx="170655" cy="1331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40" name="Line"/>
            <p:cNvSpPr/>
            <p:nvPr/>
          </p:nvSpPr>
          <p:spPr>
            <a:xfrm>
              <a:off x="9750072" y="2373733"/>
              <a:ext cx="170655" cy="5233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41" name="Line"/>
            <p:cNvSpPr/>
            <p:nvPr/>
          </p:nvSpPr>
          <p:spPr>
            <a:xfrm>
              <a:off x="7451921" y="1565966"/>
              <a:ext cx="2753230" cy="2389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42" name="Line"/>
            <p:cNvSpPr/>
            <p:nvPr/>
          </p:nvSpPr>
          <p:spPr>
            <a:xfrm>
              <a:off x="8373456" y="2373733"/>
              <a:ext cx="170655" cy="21388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43" name="Line"/>
            <p:cNvSpPr/>
            <p:nvPr/>
          </p:nvSpPr>
          <p:spPr>
            <a:xfrm>
              <a:off x="8373456" y="2373732"/>
              <a:ext cx="170655" cy="1331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44" name="Line"/>
            <p:cNvSpPr/>
            <p:nvPr/>
          </p:nvSpPr>
          <p:spPr>
            <a:xfrm>
              <a:off x="8373456" y="2373733"/>
              <a:ext cx="170655" cy="5233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45" name="Line"/>
            <p:cNvSpPr/>
            <p:nvPr/>
          </p:nvSpPr>
          <p:spPr>
            <a:xfrm>
              <a:off x="7451921" y="1565966"/>
              <a:ext cx="1376615" cy="2389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46" name="Line"/>
            <p:cNvSpPr/>
            <p:nvPr/>
          </p:nvSpPr>
          <p:spPr>
            <a:xfrm>
              <a:off x="6996843" y="2373732"/>
              <a:ext cx="170655" cy="61777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47" name="Line"/>
            <p:cNvSpPr/>
            <p:nvPr/>
          </p:nvSpPr>
          <p:spPr>
            <a:xfrm>
              <a:off x="6996843" y="2373732"/>
              <a:ext cx="170655" cy="53699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48" name="Line"/>
            <p:cNvSpPr/>
            <p:nvPr/>
          </p:nvSpPr>
          <p:spPr>
            <a:xfrm>
              <a:off x="6996843" y="2373732"/>
              <a:ext cx="170655" cy="45621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49" name="Line"/>
            <p:cNvSpPr/>
            <p:nvPr/>
          </p:nvSpPr>
          <p:spPr>
            <a:xfrm>
              <a:off x="6996843" y="2373733"/>
              <a:ext cx="170655" cy="3754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50" name="Line"/>
            <p:cNvSpPr/>
            <p:nvPr/>
          </p:nvSpPr>
          <p:spPr>
            <a:xfrm>
              <a:off x="6996843" y="2373733"/>
              <a:ext cx="170655" cy="29466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51" name="Line"/>
            <p:cNvSpPr/>
            <p:nvPr/>
          </p:nvSpPr>
          <p:spPr>
            <a:xfrm>
              <a:off x="6996843" y="2373733"/>
              <a:ext cx="170655" cy="21388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52" name="Line"/>
            <p:cNvSpPr/>
            <p:nvPr/>
          </p:nvSpPr>
          <p:spPr>
            <a:xfrm>
              <a:off x="6996843" y="2373732"/>
              <a:ext cx="170655" cy="1331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53" name="Line"/>
            <p:cNvSpPr/>
            <p:nvPr/>
          </p:nvSpPr>
          <p:spPr>
            <a:xfrm>
              <a:off x="6996843" y="2373733"/>
              <a:ext cx="170655" cy="5233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54" name="Line"/>
            <p:cNvSpPr/>
            <p:nvPr/>
          </p:nvSpPr>
          <p:spPr>
            <a:xfrm>
              <a:off x="7451921" y="1565966"/>
              <a:ext cx="1" cy="238917"/>
            </a:xfrm>
            <a:prstGeom prst="line">
              <a:avLst/>
            </a:prstGeom>
            <a:noFill/>
            <a:ln w="25400" cap="flat">
              <a:solidFill>
                <a:srgbClr val="006BA8"/>
              </a:solidFill>
              <a:prstDash val="solid"/>
              <a:round/>
            </a:ln>
            <a:effectLst/>
          </p:spPr>
          <p:txBody>
            <a:bodyPr wrap="square" lIns="45718" tIns="45718" rIns="45718" bIns="45718" numCol="1" anchor="t">
              <a:noAutofit/>
            </a:bodyPr>
            <a:lstStyle/>
            <a:p>
              <a:endParaRPr>
                <a:solidFill>
                  <a:srgbClr val="000000"/>
                </a:solidFill>
                <a:latin typeface="Helvetica"/>
                <a:cs typeface="Helvetica"/>
                <a:sym typeface="Helvetica"/>
              </a:endParaRPr>
            </a:p>
          </p:txBody>
        </p:sp>
        <p:sp>
          <p:nvSpPr>
            <p:cNvPr id="1255" name="Line"/>
            <p:cNvSpPr/>
            <p:nvPr/>
          </p:nvSpPr>
          <p:spPr>
            <a:xfrm>
              <a:off x="6075308" y="1565966"/>
              <a:ext cx="1376615" cy="2389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00"/>
                  </a:lnTo>
                  <a:lnTo>
                    <a:pt x="0" y="10800"/>
                  </a:lnTo>
                  <a:lnTo>
                    <a:pt x="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56" name="Line"/>
            <p:cNvSpPr/>
            <p:nvPr/>
          </p:nvSpPr>
          <p:spPr>
            <a:xfrm>
              <a:off x="4243614" y="2373733"/>
              <a:ext cx="170655" cy="21388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57" name="Line"/>
            <p:cNvSpPr/>
            <p:nvPr/>
          </p:nvSpPr>
          <p:spPr>
            <a:xfrm>
              <a:off x="4243614" y="2373732"/>
              <a:ext cx="170655" cy="1331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58" name="Line"/>
            <p:cNvSpPr/>
            <p:nvPr/>
          </p:nvSpPr>
          <p:spPr>
            <a:xfrm>
              <a:off x="4243614" y="2373733"/>
              <a:ext cx="170655" cy="5233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59" name="Line"/>
            <p:cNvSpPr/>
            <p:nvPr/>
          </p:nvSpPr>
          <p:spPr>
            <a:xfrm>
              <a:off x="4698692" y="1565966"/>
              <a:ext cx="2753230" cy="2389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00"/>
                  </a:lnTo>
                  <a:lnTo>
                    <a:pt x="0" y="10800"/>
                  </a:lnTo>
                  <a:lnTo>
                    <a:pt x="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60" name="Line"/>
            <p:cNvSpPr/>
            <p:nvPr/>
          </p:nvSpPr>
          <p:spPr>
            <a:xfrm>
              <a:off x="2866999" y="2373732"/>
              <a:ext cx="170655" cy="1331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61" name="Line"/>
            <p:cNvSpPr/>
            <p:nvPr/>
          </p:nvSpPr>
          <p:spPr>
            <a:xfrm>
              <a:off x="2866999" y="2373733"/>
              <a:ext cx="170655" cy="5233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62" name="Line"/>
            <p:cNvSpPr/>
            <p:nvPr/>
          </p:nvSpPr>
          <p:spPr>
            <a:xfrm>
              <a:off x="3322078" y="1565966"/>
              <a:ext cx="4129844" cy="2389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00"/>
                  </a:lnTo>
                  <a:lnTo>
                    <a:pt x="0" y="10800"/>
                  </a:lnTo>
                  <a:lnTo>
                    <a:pt x="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63" name="Line"/>
            <p:cNvSpPr/>
            <p:nvPr/>
          </p:nvSpPr>
          <p:spPr>
            <a:xfrm>
              <a:off x="1490384" y="2373733"/>
              <a:ext cx="170655" cy="29466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64" name="Line"/>
            <p:cNvSpPr/>
            <p:nvPr/>
          </p:nvSpPr>
          <p:spPr>
            <a:xfrm>
              <a:off x="1490384" y="2373733"/>
              <a:ext cx="170655" cy="21388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65" name="Line"/>
            <p:cNvSpPr/>
            <p:nvPr/>
          </p:nvSpPr>
          <p:spPr>
            <a:xfrm>
              <a:off x="1490384" y="2373732"/>
              <a:ext cx="170655" cy="1331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66" name="Line"/>
            <p:cNvSpPr/>
            <p:nvPr/>
          </p:nvSpPr>
          <p:spPr>
            <a:xfrm>
              <a:off x="1490384" y="2373733"/>
              <a:ext cx="170655" cy="5233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67" name="Line"/>
            <p:cNvSpPr/>
            <p:nvPr/>
          </p:nvSpPr>
          <p:spPr>
            <a:xfrm>
              <a:off x="1945463" y="1565966"/>
              <a:ext cx="5506460" cy="2389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00"/>
                  </a:lnTo>
                  <a:lnTo>
                    <a:pt x="0" y="10800"/>
                  </a:lnTo>
                  <a:lnTo>
                    <a:pt x="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68" name="Line"/>
            <p:cNvSpPr/>
            <p:nvPr/>
          </p:nvSpPr>
          <p:spPr>
            <a:xfrm>
              <a:off x="113770" y="2373733"/>
              <a:ext cx="170655" cy="29466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69" name="Line"/>
            <p:cNvSpPr/>
            <p:nvPr/>
          </p:nvSpPr>
          <p:spPr>
            <a:xfrm>
              <a:off x="113770" y="2373733"/>
              <a:ext cx="170655" cy="21388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70" name="Line"/>
            <p:cNvSpPr/>
            <p:nvPr/>
          </p:nvSpPr>
          <p:spPr>
            <a:xfrm>
              <a:off x="113770" y="2373732"/>
              <a:ext cx="170655" cy="1331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71" name="Line"/>
            <p:cNvSpPr/>
            <p:nvPr/>
          </p:nvSpPr>
          <p:spPr>
            <a:xfrm>
              <a:off x="113770" y="2373733"/>
              <a:ext cx="170655" cy="5233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72" name="Line"/>
            <p:cNvSpPr/>
            <p:nvPr/>
          </p:nvSpPr>
          <p:spPr>
            <a:xfrm>
              <a:off x="568848" y="1565966"/>
              <a:ext cx="6883074" cy="2389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00"/>
                  </a:lnTo>
                  <a:lnTo>
                    <a:pt x="0" y="10800"/>
                  </a:lnTo>
                  <a:lnTo>
                    <a:pt x="0" y="21600"/>
                  </a:lnTo>
                </a:path>
              </a:pathLst>
            </a:custGeom>
            <a:noFill/>
            <a:ln w="25400" cap="flat">
              <a:solidFill>
                <a:srgbClr val="006BA8"/>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sp>
          <p:nvSpPr>
            <p:cNvPr id="1273" name="Line"/>
            <p:cNvSpPr/>
            <p:nvPr/>
          </p:nvSpPr>
          <p:spPr>
            <a:xfrm>
              <a:off x="7451921" y="758201"/>
              <a:ext cx="6194766" cy="2389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00"/>
                  </a:lnTo>
                  <a:lnTo>
                    <a:pt x="0" y="10800"/>
                  </a:lnTo>
                  <a:lnTo>
                    <a:pt x="0" y="21600"/>
                  </a:lnTo>
                </a:path>
              </a:pathLst>
            </a:custGeom>
            <a:noFill/>
            <a:ln w="25400" cap="flat">
              <a:solidFill>
                <a:srgbClr val="005E93"/>
              </a:solidFill>
              <a:prstDash val="solid"/>
              <a:round/>
            </a:ln>
            <a:effectLst/>
          </p:spPr>
          <p:txBody>
            <a:bodyPr wrap="square" lIns="71433" tIns="71433" rIns="71433" bIns="71433" numCol="1" anchor="t">
              <a:noAutofit/>
            </a:bodyPr>
            <a:lstStyle/>
            <a:p>
              <a:endParaRPr>
                <a:solidFill>
                  <a:srgbClr val="000000"/>
                </a:solidFill>
                <a:latin typeface="Helvetica"/>
                <a:cs typeface="Helvetica"/>
                <a:sym typeface="Helvetica"/>
              </a:endParaRPr>
            </a:p>
          </p:txBody>
        </p:sp>
        <p:grpSp>
          <p:nvGrpSpPr>
            <p:cNvPr id="1276" name="Group"/>
            <p:cNvGrpSpPr/>
            <p:nvPr/>
          </p:nvGrpSpPr>
          <p:grpSpPr>
            <a:xfrm>
              <a:off x="13008729" y="0"/>
              <a:ext cx="1275917" cy="758202"/>
              <a:chOff x="0" y="0"/>
              <a:chExt cx="1275916" cy="758201"/>
            </a:xfrm>
          </p:grpSpPr>
          <p:sp>
            <p:nvSpPr>
              <p:cNvPr id="1274" name="Rectangle"/>
              <p:cNvSpPr/>
              <p:nvPr/>
            </p:nvSpPr>
            <p:spPr>
              <a:xfrm>
                <a:off x="-1" y="-1"/>
                <a:ext cx="1275918" cy="758203"/>
              </a:xfrm>
              <a:prstGeom prst="rect">
                <a:avLst/>
              </a:prstGeom>
              <a:solidFill>
                <a:schemeClr val="accent2"/>
              </a:solidFill>
              <a:ln w="25400" cap="flat">
                <a:solidFill>
                  <a:srgbClr val="007B73"/>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275" name="Higher psychological processes (Thinking)"/>
              <p:cNvSpPr txBox="1"/>
              <p:nvPr/>
            </p:nvSpPr>
            <p:spPr>
              <a:xfrm>
                <a:off x="0" y="227970"/>
                <a:ext cx="1275917"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Higher psychological processes (Thinking)</a:t>
                </a:r>
              </a:p>
            </p:txBody>
          </p:sp>
        </p:grpSp>
        <p:grpSp>
          <p:nvGrpSpPr>
            <p:cNvPr id="1279" name="Group"/>
            <p:cNvGrpSpPr/>
            <p:nvPr/>
          </p:nvGrpSpPr>
          <p:grpSpPr>
            <a:xfrm>
              <a:off x="6883072" y="997117"/>
              <a:ext cx="1137698" cy="568849"/>
              <a:chOff x="0" y="0"/>
              <a:chExt cx="1137697" cy="568847"/>
            </a:xfrm>
          </p:grpSpPr>
          <p:sp>
            <p:nvSpPr>
              <p:cNvPr id="1277" name="Rectangle"/>
              <p:cNvSpPr/>
              <p:nvPr/>
            </p:nvSpPr>
            <p:spPr>
              <a:xfrm>
                <a:off x="-1" y="0"/>
                <a:ext cx="1137699" cy="568848"/>
              </a:xfrm>
              <a:prstGeom prst="rect">
                <a:avLst/>
              </a:prstGeom>
              <a:solidFill>
                <a:schemeClr val="accent6"/>
              </a:solidFill>
              <a:ln w="25400" cap="flat">
                <a:solidFill>
                  <a:srgbClr val="941E5A"/>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278" name="Reasoning"/>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Reasoning</a:t>
                </a:r>
              </a:p>
            </p:txBody>
          </p:sp>
        </p:grpSp>
        <p:grpSp>
          <p:nvGrpSpPr>
            <p:cNvPr id="1282" name="Group"/>
            <p:cNvGrpSpPr/>
            <p:nvPr/>
          </p:nvGrpSpPr>
          <p:grpSpPr>
            <a:xfrm>
              <a:off x="0" y="1804884"/>
              <a:ext cx="1137698" cy="568848"/>
              <a:chOff x="0" y="0"/>
              <a:chExt cx="1137697" cy="568847"/>
            </a:xfrm>
          </p:grpSpPr>
          <p:sp>
            <p:nvSpPr>
              <p:cNvPr id="1280" name="Rectangle"/>
              <p:cNvSpPr/>
              <p:nvPr/>
            </p:nvSpPr>
            <p:spPr>
              <a:xfrm>
                <a:off x="-1" y="0"/>
                <a:ext cx="1137699" cy="568848"/>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281" name="Problem solving"/>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Problem solving</a:t>
                </a:r>
              </a:p>
            </p:txBody>
          </p:sp>
        </p:grpSp>
        <p:grpSp>
          <p:nvGrpSpPr>
            <p:cNvPr id="1285" name="Group"/>
            <p:cNvGrpSpPr/>
            <p:nvPr/>
          </p:nvGrpSpPr>
          <p:grpSpPr>
            <a:xfrm>
              <a:off x="284425" y="2612649"/>
              <a:ext cx="1137698" cy="568849"/>
              <a:chOff x="0" y="0"/>
              <a:chExt cx="1137697" cy="568847"/>
            </a:xfrm>
          </p:grpSpPr>
          <p:sp>
            <p:nvSpPr>
              <p:cNvPr id="1283"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284" name="Puzzle problems (Jonassen)"/>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Puzzle problems (Jonassen)</a:t>
                </a:r>
              </a:p>
            </p:txBody>
          </p:sp>
        </p:grpSp>
        <p:grpSp>
          <p:nvGrpSpPr>
            <p:cNvPr id="1288" name="Group"/>
            <p:cNvGrpSpPr/>
            <p:nvPr/>
          </p:nvGrpSpPr>
          <p:grpSpPr>
            <a:xfrm>
              <a:off x="284425" y="3420415"/>
              <a:ext cx="1137698" cy="568849"/>
              <a:chOff x="0" y="0"/>
              <a:chExt cx="1137697" cy="568847"/>
            </a:xfrm>
          </p:grpSpPr>
          <p:sp>
            <p:nvSpPr>
              <p:cNvPr id="1286"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287" name="Well structured problems"/>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Well structured problems</a:t>
                </a:r>
              </a:p>
            </p:txBody>
          </p:sp>
        </p:grpSp>
        <p:grpSp>
          <p:nvGrpSpPr>
            <p:cNvPr id="1291" name="Group"/>
            <p:cNvGrpSpPr/>
            <p:nvPr/>
          </p:nvGrpSpPr>
          <p:grpSpPr>
            <a:xfrm>
              <a:off x="284425" y="4228180"/>
              <a:ext cx="1137698" cy="568849"/>
              <a:chOff x="0" y="0"/>
              <a:chExt cx="1137697" cy="568847"/>
            </a:xfrm>
          </p:grpSpPr>
          <p:sp>
            <p:nvSpPr>
              <p:cNvPr id="1289"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290" name="Ill structured problems"/>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Ill structured problems</a:t>
                </a:r>
              </a:p>
            </p:txBody>
          </p:sp>
        </p:grpSp>
        <p:grpSp>
          <p:nvGrpSpPr>
            <p:cNvPr id="1294" name="Group"/>
            <p:cNvGrpSpPr/>
            <p:nvPr/>
          </p:nvGrpSpPr>
          <p:grpSpPr>
            <a:xfrm>
              <a:off x="284425" y="5035946"/>
              <a:ext cx="1137698" cy="568849"/>
              <a:chOff x="0" y="0"/>
              <a:chExt cx="1137697" cy="568847"/>
            </a:xfrm>
          </p:grpSpPr>
          <p:sp>
            <p:nvSpPr>
              <p:cNvPr id="1292"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293" name="Dilemmas"/>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Dilemmas</a:t>
                </a:r>
              </a:p>
            </p:txBody>
          </p:sp>
        </p:grpSp>
        <p:grpSp>
          <p:nvGrpSpPr>
            <p:cNvPr id="1297" name="Group"/>
            <p:cNvGrpSpPr/>
            <p:nvPr/>
          </p:nvGrpSpPr>
          <p:grpSpPr>
            <a:xfrm>
              <a:off x="1376614" y="1804884"/>
              <a:ext cx="1137699" cy="568848"/>
              <a:chOff x="0" y="0"/>
              <a:chExt cx="1137697" cy="568847"/>
            </a:xfrm>
          </p:grpSpPr>
          <p:sp>
            <p:nvSpPr>
              <p:cNvPr id="1295" name="Rectangle"/>
              <p:cNvSpPr/>
              <p:nvPr/>
            </p:nvSpPr>
            <p:spPr>
              <a:xfrm>
                <a:off x="-1" y="0"/>
                <a:ext cx="1137699" cy="568848"/>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296" name="Decision making"/>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Decision making</a:t>
                </a:r>
              </a:p>
            </p:txBody>
          </p:sp>
        </p:grpSp>
        <p:grpSp>
          <p:nvGrpSpPr>
            <p:cNvPr id="1300" name="Group"/>
            <p:cNvGrpSpPr/>
            <p:nvPr/>
          </p:nvGrpSpPr>
          <p:grpSpPr>
            <a:xfrm>
              <a:off x="1661039" y="2612649"/>
              <a:ext cx="1137698" cy="568849"/>
              <a:chOff x="0" y="0"/>
              <a:chExt cx="1137697" cy="568847"/>
            </a:xfrm>
          </p:grpSpPr>
          <p:sp>
            <p:nvSpPr>
              <p:cNvPr id="1298"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299" name="Judgement and bias"/>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Judgement and bias</a:t>
                </a:r>
              </a:p>
            </p:txBody>
          </p:sp>
        </p:grpSp>
        <p:grpSp>
          <p:nvGrpSpPr>
            <p:cNvPr id="1303" name="Group"/>
            <p:cNvGrpSpPr/>
            <p:nvPr/>
          </p:nvGrpSpPr>
          <p:grpSpPr>
            <a:xfrm>
              <a:off x="1661039" y="3420415"/>
              <a:ext cx="1137698" cy="568849"/>
              <a:chOff x="0" y="0"/>
              <a:chExt cx="1137697" cy="568847"/>
            </a:xfrm>
          </p:grpSpPr>
          <p:sp>
            <p:nvSpPr>
              <p:cNvPr id="1301"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02" name="DM under Certainty"/>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DM under Certainty</a:t>
                </a:r>
              </a:p>
            </p:txBody>
          </p:sp>
        </p:grpSp>
        <p:grpSp>
          <p:nvGrpSpPr>
            <p:cNvPr id="1306" name="Group"/>
            <p:cNvGrpSpPr/>
            <p:nvPr/>
          </p:nvGrpSpPr>
          <p:grpSpPr>
            <a:xfrm>
              <a:off x="1661039" y="4228180"/>
              <a:ext cx="1137698" cy="568849"/>
              <a:chOff x="0" y="0"/>
              <a:chExt cx="1137697" cy="568847"/>
            </a:xfrm>
          </p:grpSpPr>
          <p:sp>
            <p:nvSpPr>
              <p:cNvPr id="1304"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05" name="DM under Uncertainty"/>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DM under Uncertainty</a:t>
                </a:r>
              </a:p>
            </p:txBody>
          </p:sp>
        </p:grpSp>
        <p:grpSp>
          <p:nvGrpSpPr>
            <p:cNvPr id="1309" name="Group"/>
            <p:cNvGrpSpPr/>
            <p:nvPr/>
          </p:nvGrpSpPr>
          <p:grpSpPr>
            <a:xfrm>
              <a:off x="1661039" y="5035946"/>
              <a:ext cx="1137698" cy="568849"/>
              <a:chOff x="0" y="0"/>
              <a:chExt cx="1137697" cy="568847"/>
            </a:xfrm>
          </p:grpSpPr>
          <p:sp>
            <p:nvSpPr>
              <p:cNvPr id="1307"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08" name="Dilemmas"/>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Dilemmas</a:t>
                </a:r>
              </a:p>
            </p:txBody>
          </p:sp>
        </p:grpSp>
        <p:grpSp>
          <p:nvGrpSpPr>
            <p:cNvPr id="1312" name="Group"/>
            <p:cNvGrpSpPr/>
            <p:nvPr/>
          </p:nvGrpSpPr>
          <p:grpSpPr>
            <a:xfrm>
              <a:off x="2753229" y="1804884"/>
              <a:ext cx="1137698" cy="568848"/>
              <a:chOff x="0" y="0"/>
              <a:chExt cx="1137697" cy="568847"/>
            </a:xfrm>
          </p:grpSpPr>
          <p:sp>
            <p:nvSpPr>
              <p:cNvPr id="1310" name="Rectangle"/>
              <p:cNvSpPr/>
              <p:nvPr/>
            </p:nvSpPr>
            <p:spPr>
              <a:xfrm>
                <a:off x="-1" y="0"/>
                <a:ext cx="1137699" cy="568848"/>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11" name="Deductive reasoning"/>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Deductive reasoning</a:t>
                </a:r>
              </a:p>
            </p:txBody>
          </p:sp>
        </p:grpSp>
        <p:grpSp>
          <p:nvGrpSpPr>
            <p:cNvPr id="1315" name="Group"/>
            <p:cNvGrpSpPr/>
            <p:nvPr/>
          </p:nvGrpSpPr>
          <p:grpSpPr>
            <a:xfrm>
              <a:off x="3037654" y="2612649"/>
              <a:ext cx="1137698" cy="568849"/>
              <a:chOff x="0" y="0"/>
              <a:chExt cx="1137697" cy="568847"/>
            </a:xfrm>
          </p:grpSpPr>
          <p:sp>
            <p:nvSpPr>
              <p:cNvPr id="1313"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14" name="Conditional reasoning"/>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Conditional reasoning</a:t>
                </a:r>
              </a:p>
            </p:txBody>
          </p:sp>
        </p:grpSp>
        <p:grpSp>
          <p:nvGrpSpPr>
            <p:cNvPr id="1318" name="Group"/>
            <p:cNvGrpSpPr/>
            <p:nvPr/>
          </p:nvGrpSpPr>
          <p:grpSpPr>
            <a:xfrm>
              <a:off x="3037654" y="3420415"/>
              <a:ext cx="1137698" cy="568849"/>
              <a:chOff x="0" y="0"/>
              <a:chExt cx="1137697" cy="568847"/>
            </a:xfrm>
          </p:grpSpPr>
          <p:sp>
            <p:nvSpPr>
              <p:cNvPr id="1316"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17" name="Syllogistic reasoning"/>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Syllogistic reasoning</a:t>
                </a:r>
              </a:p>
            </p:txBody>
          </p:sp>
        </p:grpSp>
        <p:grpSp>
          <p:nvGrpSpPr>
            <p:cNvPr id="1321" name="Group"/>
            <p:cNvGrpSpPr/>
            <p:nvPr/>
          </p:nvGrpSpPr>
          <p:grpSpPr>
            <a:xfrm>
              <a:off x="4129843" y="1804884"/>
              <a:ext cx="1137698" cy="568848"/>
              <a:chOff x="0" y="0"/>
              <a:chExt cx="1137697" cy="568847"/>
            </a:xfrm>
          </p:grpSpPr>
          <p:sp>
            <p:nvSpPr>
              <p:cNvPr id="1319" name="Rectangle"/>
              <p:cNvSpPr/>
              <p:nvPr/>
            </p:nvSpPr>
            <p:spPr>
              <a:xfrm>
                <a:off x="-1" y="0"/>
                <a:ext cx="1137699" cy="568848"/>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20" name="Inductive reasoning"/>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Inductive reasoning</a:t>
                </a:r>
              </a:p>
            </p:txBody>
          </p:sp>
        </p:grpSp>
        <p:grpSp>
          <p:nvGrpSpPr>
            <p:cNvPr id="1324" name="Group"/>
            <p:cNvGrpSpPr/>
            <p:nvPr/>
          </p:nvGrpSpPr>
          <p:grpSpPr>
            <a:xfrm>
              <a:off x="4414267" y="2612649"/>
              <a:ext cx="1137698" cy="568849"/>
              <a:chOff x="0" y="0"/>
              <a:chExt cx="1137697" cy="568847"/>
            </a:xfrm>
          </p:grpSpPr>
          <p:sp>
            <p:nvSpPr>
              <p:cNvPr id="1322"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23" name="Causal inferences"/>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Causal inferences</a:t>
                </a:r>
              </a:p>
            </p:txBody>
          </p:sp>
        </p:grpSp>
        <p:grpSp>
          <p:nvGrpSpPr>
            <p:cNvPr id="1327" name="Group"/>
            <p:cNvGrpSpPr/>
            <p:nvPr/>
          </p:nvGrpSpPr>
          <p:grpSpPr>
            <a:xfrm>
              <a:off x="4414267" y="3420415"/>
              <a:ext cx="1137698" cy="568849"/>
              <a:chOff x="0" y="0"/>
              <a:chExt cx="1137697" cy="568847"/>
            </a:xfrm>
          </p:grpSpPr>
          <p:sp>
            <p:nvSpPr>
              <p:cNvPr id="1325"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26" name="Categorical inference"/>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Categorical inference</a:t>
                </a:r>
              </a:p>
            </p:txBody>
          </p:sp>
        </p:grpSp>
        <p:grpSp>
          <p:nvGrpSpPr>
            <p:cNvPr id="1330" name="Group"/>
            <p:cNvGrpSpPr/>
            <p:nvPr/>
          </p:nvGrpSpPr>
          <p:grpSpPr>
            <a:xfrm>
              <a:off x="4414267" y="4228180"/>
              <a:ext cx="1137698" cy="568849"/>
              <a:chOff x="0" y="0"/>
              <a:chExt cx="1137697" cy="568847"/>
            </a:xfrm>
          </p:grpSpPr>
          <p:sp>
            <p:nvSpPr>
              <p:cNvPr id="1328"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29" name="Analogy"/>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Analogy</a:t>
                </a:r>
              </a:p>
            </p:txBody>
          </p:sp>
        </p:grpSp>
        <p:grpSp>
          <p:nvGrpSpPr>
            <p:cNvPr id="1333" name="Group"/>
            <p:cNvGrpSpPr/>
            <p:nvPr/>
          </p:nvGrpSpPr>
          <p:grpSpPr>
            <a:xfrm>
              <a:off x="5506459" y="1804884"/>
              <a:ext cx="1137698" cy="568848"/>
              <a:chOff x="0" y="0"/>
              <a:chExt cx="1137697" cy="568847"/>
            </a:xfrm>
          </p:grpSpPr>
          <p:sp>
            <p:nvSpPr>
              <p:cNvPr id="1331" name="Rectangle"/>
              <p:cNvSpPr/>
              <p:nvPr/>
            </p:nvSpPr>
            <p:spPr>
              <a:xfrm>
                <a:off x="-1" y="0"/>
                <a:ext cx="1137699" cy="568848"/>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32" name="Abductive reasoning (six modes of Peirce)"/>
              <p:cNvSpPr txBox="1"/>
              <p:nvPr/>
            </p:nvSpPr>
            <p:spPr>
              <a:xfrm>
                <a:off x="0" y="64713"/>
                <a:ext cx="1137698" cy="4394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Abductive reasoning (six modes of Peirce)</a:t>
                </a:r>
              </a:p>
            </p:txBody>
          </p:sp>
        </p:grpSp>
        <p:grpSp>
          <p:nvGrpSpPr>
            <p:cNvPr id="1336" name="Group"/>
            <p:cNvGrpSpPr/>
            <p:nvPr/>
          </p:nvGrpSpPr>
          <p:grpSpPr>
            <a:xfrm>
              <a:off x="6883072" y="1804884"/>
              <a:ext cx="1137698" cy="568848"/>
              <a:chOff x="0" y="0"/>
              <a:chExt cx="1137697" cy="568847"/>
            </a:xfrm>
          </p:grpSpPr>
          <p:sp>
            <p:nvSpPr>
              <p:cNvPr id="1334" name="Rectangle"/>
              <p:cNvSpPr/>
              <p:nvPr/>
            </p:nvSpPr>
            <p:spPr>
              <a:xfrm>
                <a:off x="-1" y="0"/>
                <a:ext cx="1137699" cy="568848"/>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35" name="Scientific reasoning"/>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Scientific reasoning</a:t>
                </a:r>
              </a:p>
            </p:txBody>
          </p:sp>
        </p:grpSp>
        <p:grpSp>
          <p:nvGrpSpPr>
            <p:cNvPr id="1339" name="Group"/>
            <p:cNvGrpSpPr/>
            <p:nvPr/>
          </p:nvGrpSpPr>
          <p:grpSpPr>
            <a:xfrm>
              <a:off x="7167497" y="2612649"/>
              <a:ext cx="1137698" cy="568849"/>
              <a:chOff x="0" y="0"/>
              <a:chExt cx="1137697" cy="568847"/>
            </a:xfrm>
          </p:grpSpPr>
          <p:sp>
            <p:nvSpPr>
              <p:cNvPr id="1337"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38" name="Problem identification"/>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Problem identification</a:t>
                </a:r>
              </a:p>
            </p:txBody>
          </p:sp>
        </p:grpSp>
        <p:grpSp>
          <p:nvGrpSpPr>
            <p:cNvPr id="1342" name="Group"/>
            <p:cNvGrpSpPr/>
            <p:nvPr/>
          </p:nvGrpSpPr>
          <p:grpSpPr>
            <a:xfrm>
              <a:off x="7167497" y="3420415"/>
              <a:ext cx="1137698" cy="568849"/>
              <a:chOff x="0" y="0"/>
              <a:chExt cx="1137697" cy="568847"/>
            </a:xfrm>
          </p:grpSpPr>
          <p:sp>
            <p:nvSpPr>
              <p:cNvPr id="1340"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41" name="Questioning"/>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Questioning</a:t>
                </a:r>
              </a:p>
            </p:txBody>
          </p:sp>
        </p:grpSp>
        <p:grpSp>
          <p:nvGrpSpPr>
            <p:cNvPr id="1345" name="Group"/>
            <p:cNvGrpSpPr/>
            <p:nvPr/>
          </p:nvGrpSpPr>
          <p:grpSpPr>
            <a:xfrm>
              <a:off x="7167497" y="4228180"/>
              <a:ext cx="1137698" cy="568849"/>
              <a:chOff x="0" y="0"/>
              <a:chExt cx="1137697" cy="568847"/>
            </a:xfrm>
          </p:grpSpPr>
          <p:sp>
            <p:nvSpPr>
              <p:cNvPr id="1343"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44" name="Hypothesis generation"/>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Hypothesis generation</a:t>
                </a:r>
              </a:p>
            </p:txBody>
          </p:sp>
        </p:grpSp>
        <p:grpSp>
          <p:nvGrpSpPr>
            <p:cNvPr id="1348" name="Group"/>
            <p:cNvGrpSpPr/>
            <p:nvPr/>
          </p:nvGrpSpPr>
          <p:grpSpPr>
            <a:xfrm>
              <a:off x="7167497" y="5035946"/>
              <a:ext cx="1137698" cy="568849"/>
              <a:chOff x="0" y="0"/>
              <a:chExt cx="1137697" cy="568847"/>
            </a:xfrm>
          </p:grpSpPr>
          <p:sp>
            <p:nvSpPr>
              <p:cNvPr id="1346"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47" name="Construction of artefacts"/>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Construction of artefacts</a:t>
                </a:r>
              </a:p>
            </p:txBody>
          </p:sp>
        </p:grpSp>
        <p:grpSp>
          <p:nvGrpSpPr>
            <p:cNvPr id="1351" name="Group"/>
            <p:cNvGrpSpPr/>
            <p:nvPr/>
          </p:nvGrpSpPr>
          <p:grpSpPr>
            <a:xfrm>
              <a:off x="7167497" y="5843711"/>
              <a:ext cx="1137698" cy="568849"/>
              <a:chOff x="0" y="0"/>
              <a:chExt cx="1137697" cy="568847"/>
            </a:xfrm>
          </p:grpSpPr>
          <p:sp>
            <p:nvSpPr>
              <p:cNvPr id="1349"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50" name="Evidence generation"/>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Evidence generation</a:t>
                </a:r>
              </a:p>
            </p:txBody>
          </p:sp>
        </p:grpSp>
        <p:grpSp>
          <p:nvGrpSpPr>
            <p:cNvPr id="1354" name="Group"/>
            <p:cNvGrpSpPr/>
            <p:nvPr/>
          </p:nvGrpSpPr>
          <p:grpSpPr>
            <a:xfrm>
              <a:off x="7167497" y="6651476"/>
              <a:ext cx="1137698" cy="568849"/>
              <a:chOff x="0" y="0"/>
              <a:chExt cx="1137697" cy="568847"/>
            </a:xfrm>
          </p:grpSpPr>
          <p:sp>
            <p:nvSpPr>
              <p:cNvPr id="1352"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53" name="Evidence evaluation"/>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Evidence evaluation</a:t>
                </a:r>
              </a:p>
            </p:txBody>
          </p:sp>
        </p:grpSp>
        <p:grpSp>
          <p:nvGrpSpPr>
            <p:cNvPr id="1357" name="Group"/>
            <p:cNvGrpSpPr/>
            <p:nvPr/>
          </p:nvGrpSpPr>
          <p:grpSpPr>
            <a:xfrm>
              <a:off x="7167497" y="7459243"/>
              <a:ext cx="1137698" cy="568849"/>
              <a:chOff x="0" y="0"/>
              <a:chExt cx="1137697" cy="568847"/>
            </a:xfrm>
          </p:grpSpPr>
          <p:sp>
            <p:nvSpPr>
              <p:cNvPr id="1355"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56" name="Drawing conclusion"/>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Drawing conclusion</a:t>
                </a:r>
              </a:p>
            </p:txBody>
          </p:sp>
        </p:grpSp>
        <p:grpSp>
          <p:nvGrpSpPr>
            <p:cNvPr id="1360" name="Group"/>
            <p:cNvGrpSpPr/>
            <p:nvPr/>
          </p:nvGrpSpPr>
          <p:grpSpPr>
            <a:xfrm>
              <a:off x="7167497" y="8267007"/>
              <a:ext cx="1137698" cy="568849"/>
              <a:chOff x="0" y="0"/>
              <a:chExt cx="1137697" cy="568847"/>
            </a:xfrm>
          </p:grpSpPr>
          <p:sp>
            <p:nvSpPr>
              <p:cNvPr id="1358"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59" name="Communication and scrutiny"/>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Communication and scrutiny</a:t>
                </a:r>
              </a:p>
            </p:txBody>
          </p:sp>
        </p:grpSp>
        <p:grpSp>
          <p:nvGrpSpPr>
            <p:cNvPr id="1363" name="Group"/>
            <p:cNvGrpSpPr/>
            <p:nvPr/>
          </p:nvGrpSpPr>
          <p:grpSpPr>
            <a:xfrm>
              <a:off x="8259687" y="1804884"/>
              <a:ext cx="1137698" cy="568848"/>
              <a:chOff x="0" y="0"/>
              <a:chExt cx="1137697" cy="568847"/>
            </a:xfrm>
          </p:grpSpPr>
          <p:sp>
            <p:nvSpPr>
              <p:cNvPr id="1361" name="Rectangle"/>
              <p:cNvSpPr/>
              <p:nvPr/>
            </p:nvSpPr>
            <p:spPr>
              <a:xfrm>
                <a:off x="-1" y="0"/>
                <a:ext cx="1137699" cy="568848"/>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62" name="(Visuo) Spatial reasoning"/>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(Visuo) Spatial reasoning</a:t>
                </a:r>
              </a:p>
            </p:txBody>
          </p:sp>
        </p:grpSp>
        <p:grpSp>
          <p:nvGrpSpPr>
            <p:cNvPr id="1366" name="Group"/>
            <p:cNvGrpSpPr/>
            <p:nvPr/>
          </p:nvGrpSpPr>
          <p:grpSpPr>
            <a:xfrm>
              <a:off x="8544112" y="2612649"/>
              <a:ext cx="1137698" cy="568849"/>
              <a:chOff x="0" y="0"/>
              <a:chExt cx="1137697" cy="568847"/>
            </a:xfrm>
          </p:grpSpPr>
          <p:sp>
            <p:nvSpPr>
              <p:cNvPr id="1364"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65" name="Spatial perception"/>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Spatial perception</a:t>
                </a:r>
              </a:p>
            </p:txBody>
          </p:sp>
        </p:grpSp>
        <p:grpSp>
          <p:nvGrpSpPr>
            <p:cNvPr id="1369" name="Group"/>
            <p:cNvGrpSpPr/>
            <p:nvPr/>
          </p:nvGrpSpPr>
          <p:grpSpPr>
            <a:xfrm>
              <a:off x="8544112" y="3420415"/>
              <a:ext cx="1137698" cy="568849"/>
              <a:chOff x="0" y="0"/>
              <a:chExt cx="1137697" cy="568847"/>
            </a:xfrm>
          </p:grpSpPr>
          <p:sp>
            <p:nvSpPr>
              <p:cNvPr id="1367"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68" name="Mental rotation"/>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Mental rotation</a:t>
                </a:r>
              </a:p>
            </p:txBody>
          </p:sp>
        </p:grpSp>
        <p:grpSp>
          <p:nvGrpSpPr>
            <p:cNvPr id="1372" name="Group"/>
            <p:cNvGrpSpPr/>
            <p:nvPr/>
          </p:nvGrpSpPr>
          <p:grpSpPr>
            <a:xfrm>
              <a:off x="8544112" y="4228180"/>
              <a:ext cx="1137698" cy="568849"/>
              <a:chOff x="0" y="0"/>
              <a:chExt cx="1137697" cy="568847"/>
            </a:xfrm>
          </p:grpSpPr>
          <p:sp>
            <p:nvSpPr>
              <p:cNvPr id="1370"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71" name="Spatial visualisation"/>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Spatial visualisation</a:t>
                </a:r>
              </a:p>
            </p:txBody>
          </p:sp>
        </p:grpSp>
        <p:grpSp>
          <p:nvGrpSpPr>
            <p:cNvPr id="1375" name="Group"/>
            <p:cNvGrpSpPr/>
            <p:nvPr/>
          </p:nvGrpSpPr>
          <p:grpSpPr>
            <a:xfrm>
              <a:off x="9636302" y="1804884"/>
              <a:ext cx="1137698" cy="568848"/>
              <a:chOff x="0" y="0"/>
              <a:chExt cx="1137697" cy="568847"/>
            </a:xfrm>
          </p:grpSpPr>
          <p:sp>
            <p:nvSpPr>
              <p:cNvPr id="1373" name="Rectangle"/>
              <p:cNvSpPr/>
              <p:nvPr/>
            </p:nvSpPr>
            <p:spPr>
              <a:xfrm>
                <a:off x="-1" y="0"/>
                <a:ext cx="1137699" cy="568848"/>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74" name="Physical reasoning"/>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Physical reasoning</a:t>
                </a:r>
              </a:p>
            </p:txBody>
          </p:sp>
        </p:grpSp>
        <p:grpSp>
          <p:nvGrpSpPr>
            <p:cNvPr id="1378" name="Group"/>
            <p:cNvGrpSpPr/>
            <p:nvPr/>
          </p:nvGrpSpPr>
          <p:grpSpPr>
            <a:xfrm>
              <a:off x="9920726" y="2612649"/>
              <a:ext cx="1137698" cy="568849"/>
              <a:chOff x="0" y="0"/>
              <a:chExt cx="1137697" cy="568847"/>
            </a:xfrm>
          </p:grpSpPr>
          <p:sp>
            <p:nvSpPr>
              <p:cNvPr id="1376"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77" name="Rigid object kinematics"/>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Rigid object kinematics</a:t>
                </a:r>
              </a:p>
            </p:txBody>
          </p:sp>
        </p:grpSp>
        <p:grpSp>
          <p:nvGrpSpPr>
            <p:cNvPr id="1381" name="Group"/>
            <p:cNvGrpSpPr/>
            <p:nvPr/>
          </p:nvGrpSpPr>
          <p:grpSpPr>
            <a:xfrm>
              <a:off x="9920726" y="3420415"/>
              <a:ext cx="1137698" cy="568849"/>
              <a:chOff x="0" y="0"/>
              <a:chExt cx="1137697" cy="568847"/>
            </a:xfrm>
          </p:grpSpPr>
          <p:sp>
            <p:nvSpPr>
              <p:cNvPr id="1379"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80" name="Rigid object Dynamics"/>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Rigid object Dynamics</a:t>
                </a:r>
              </a:p>
            </p:txBody>
          </p:sp>
        </p:grpSp>
        <p:grpSp>
          <p:nvGrpSpPr>
            <p:cNvPr id="1384" name="Group"/>
            <p:cNvGrpSpPr/>
            <p:nvPr/>
          </p:nvGrpSpPr>
          <p:grpSpPr>
            <a:xfrm>
              <a:off x="9920726" y="4228180"/>
              <a:ext cx="1137698" cy="568849"/>
              <a:chOff x="0" y="0"/>
              <a:chExt cx="1137697" cy="568847"/>
            </a:xfrm>
          </p:grpSpPr>
          <p:sp>
            <p:nvSpPr>
              <p:cNvPr id="1382"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83" name="Liquids (Davis)"/>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Liquids (Davis)</a:t>
                </a:r>
              </a:p>
            </p:txBody>
          </p:sp>
        </p:grpSp>
        <p:grpSp>
          <p:nvGrpSpPr>
            <p:cNvPr id="1387" name="Group"/>
            <p:cNvGrpSpPr/>
            <p:nvPr/>
          </p:nvGrpSpPr>
          <p:grpSpPr>
            <a:xfrm>
              <a:off x="11012916" y="1804884"/>
              <a:ext cx="1137698" cy="568848"/>
              <a:chOff x="0" y="0"/>
              <a:chExt cx="1137697" cy="568847"/>
            </a:xfrm>
          </p:grpSpPr>
          <p:sp>
            <p:nvSpPr>
              <p:cNvPr id="1385" name="Rectangle"/>
              <p:cNvSpPr/>
              <p:nvPr/>
            </p:nvSpPr>
            <p:spPr>
              <a:xfrm>
                <a:off x="-1" y="0"/>
                <a:ext cx="1137699" cy="568848"/>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86" name="Statistic reasoning"/>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Statistic reasoning</a:t>
                </a:r>
              </a:p>
            </p:txBody>
          </p:sp>
        </p:grpSp>
        <p:grpSp>
          <p:nvGrpSpPr>
            <p:cNvPr id="1390" name="Group"/>
            <p:cNvGrpSpPr/>
            <p:nvPr/>
          </p:nvGrpSpPr>
          <p:grpSpPr>
            <a:xfrm>
              <a:off x="11297341" y="2612649"/>
              <a:ext cx="1137698" cy="568849"/>
              <a:chOff x="0" y="0"/>
              <a:chExt cx="1137697" cy="568847"/>
            </a:xfrm>
          </p:grpSpPr>
          <p:sp>
            <p:nvSpPr>
              <p:cNvPr id="1388"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89" name="Reasoning on data"/>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Reasoning on data</a:t>
                </a:r>
              </a:p>
            </p:txBody>
          </p:sp>
        </p:grpSp>
        <p:grpSp>
          <p:nvGrpSpPr>
            <p:cNvPr id="1393" name="Group"/>
            <p:cNvGrpSpPr/>
            <p:nvPr/>
          </p:nvGrpSpPr>
          <p:grpSpPr>
            <a:xfrm>
              <a:off x="11297341" y="3420415"/>
              <a:ext cx="1137698" cy="568849"/>
              <a:chOff x="0" y="0"/>
              <a:chExt cx="1137697" cy="568847"/>
            </a:xfrm>
          </p:grpSpPr>
          <p:sp>
            <p:nvSpPr>
              <p:cNvPr id="1391"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92" name="Reasoning on representation of data"/>
              <p:cNvSpPr txBox="1"/>
              <p:nvPr/>
            </p:nvSpPr>
            <p:spPr>
              <a:xfrm>
                <a:off x="0" y="64713"/>
                <a:ext cx="1137698" cy="4394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Reasoning on representation of data</a:t>
                </a:r>
              </a:p>
            </p:txBody>
          </p:sp>
        </p:grpSp>
        <p:grpSp>
          <p:nvGrpSpPr>
            <p:cNvPr id="1396" name="Group"/>
            <p:cNvGrpSpPr/>
            <p:nvPr/>
          </p:nvGrpSpPr>
          <p:grpSpPr>
            <a:xfrm>
              <a:off x="11297341" y="4228180"/>
              <a:ext cx="1137698" cy="568849"/>
              <a:chOff x="0" y="0"/>
              <a:chExt cx="1137697" cy="568847"/>
            </a:xfrm>
          </p:grpSpPr>
          <p:sp>
            <p:nvSpPr>
              <p:cNvPr id="1394"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95" name="Reasoning on statistical measures"/>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Reasoning on statistical measures</a:t>
                </a:r>
              </a:p>
            </p:txBody>
          </p:sp>
        </p:grpSp>
        <p:grpSp>
          <p:nvGrpSpPr>
            <p:cNvPr id="1399" name="Group"/>
            <p:cNvGrpSpPr/>
            <p:nvPr/>
          </p:nvGrpSpPr>
          <p:grpSpPr>
            <a:xfrm>
              <a:off x="11297341" y="5035946"/>
              <a:ext cx="1169304" cy="901410"/>
              <a:chOff x="0" y="0"/>
              <a:chExt cx="1169303" cy="901409"/>
            </a:xfrm>
          </p:grpSpPr>
          <p:sp>
            <p:nvSpPr>
              <p:cNvPr id="1397" name="Rectangle"/>
              <p:cNvSpPr/>
              <p:nvPr/>
            </p:nvSpPr>
            <p:spPr>
              <a:xfrm>
                <a:off x="-1" y="-1"/>
                <a:ext cx="1169305" cy="901411"/>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398" name="Reasoning on uncertainty…"/>
              <p:cNvSpPr txBox="1"/>
              <p:nvPr/>
            </p:nvSpPr>
            <p:spPr>
              <a:xfrm>
                <a:off x="0" y="135744"/>
                <a:ext cx="1169304" cy="6299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p>
                <a:pPr algn="ctr" defTabSz="444500">
                  <a:lnSpc>
                    <a:spcPct val="90000"/>
                  </a:lnSpc>
                  <a:spcBef>
                    <a:spcPts val="400"/>
                  </a:spcBef>
                  <a:defRPr sz="1000">
                    <a:solidFill>
                      <a:srgbClr val="FFFFFF"/>
                    </a:solidFill>
                  </a:defRPr>
                </a:pPr>
                <a:r>
                  <a:rPr sz="1000">
                    <a:latin typeface="Helvetica"/>
                    <a:cs typeface="Helvetica"/>
                    <a:sym typeface="Helvetica"/>
                  </a:rPr>
                  <a:t>Reasoning on uncertainty</a:t>
                </a:r>
              </a:p>
              <a:p>
                <a:pPr algn="ctr" defTabSz="444500">
                  <a:lnSpc>
                    <a:spcPct val="90000"/>
                  </a:lnSpc>
                  <a:spcBef>
                    <a:spcPts val="400"/>
                  </a:spcBef>
                  <a:defRPr sz="1000">
                    <a:solidFill>
                      <a:srgbClr val="FFFFFF"/>
                    </a:solidFill>
                  </a:defRPr>
                </a:pPr>
                <a:r>
                  <a:rPr sz="1000">
                    <a:latin typeface="Helvetica"/>
                    <a:cs typeface="Helvetica"/>
                    <a:sym typeface="Helvetica"/>
                  </a:rPr>
                  <a:t>Reasoning on samples</a:t>
                </a:r>
              </a:p>
            </p:txBody>
          </p:sp>
        </p:grpSp>
        <p:grpSp>
          <p:nvGrpSpPr>
            <p:cNvPr id="1402" name="Group"/>
            <p:cNvGrpSpPr/>
            <p:nvPr/>
          </p:nvGrpSpPr>
          <p:grpSpPr>
            <a:xfrm>
              <a:off x="11297341" y="6176271"/>
              <a:ext cx="1137698" cy="568849"/>
              <a:chOff x="0" y="0"/>
              <a:chExt cx="1137697" cy="568847"/>
            </a:xfrm>
          </p:grpSpPr>
          <p:sp>
            <p:nvSpPr>
              <p:cNvPr id="1400"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01" name="Reasoning on association"/>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Reasoning on association</a:t>
                </a:r>
              </a:p>
            </p:txBody>
          </p:sp>
        </p:grpSp>
        <p:grpSp>
          <p:nvGrpSpPr>
            <p:cNvPr id="1405" name="Group"/>
            <p:cNvGrpSpPr/>
            <p:nvPr/>
          </p:nvGrpSpPr>
          <p:grpSpPr>
            <a:xfrm>
              <a:off x="12389531" y="1804884"/>
              <a:ext cx="1137698" cy="568848"/>
              <a:chOff x="0" y="0"/>
              <a:chExt cx="1137697" cy="568847"/>
            </a:xfrm>
          </p:grpSpPr>
          <p:sp>
            <p:nvSpPr>
              <p:cNvPr id="1403" name="Rectangle"/>
              <p:cNvSpPr/>
              <p:nvPr/>
            </p:nvSpPr>
            <p:spPr>
              <a:xfrm>
                <a:off x="-1" y="0"/>
                <a:ext cx="1137699" cy="568848"/>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04" name="Moral and interpersonal reasoning"/>
              <p:cNvSpPr txBox="1"/>
              <p:nvPr/>
            </p:nvSpPr>
            <p:spPr>
              <a:xfrm>
                <a:off x="0" y="64713"/>
                <a:ext cx="1137698" cy="4394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Moral and interpersonal reasoning</a:t>
                </a:r>
              </a:p>
            </p:txBody>
          </p:sp>
        </p:grpSp>
        <p:grpSp>
          <p:nvGrpSpPr>
            <p:cNvPr id="1408" name="Group"/>
            <p:cNvGrpSpPr/>
            <p:nvPr/>
          </p:nvGrpSpPr>
          <p:grpSpPr>
            <a:xfrm>
              <a:off x="13766146" y="1804884"/>
              <a:ext cx="1137698" cy="568848"/>
              <a:chOff x="0" y="0"/>
              <a:chExt cx="1137697" cy="568847"/>
            </a:xfrm>
          </p:grpSpPr>
          <p:sp>
            <p:nvSpPr>
              <p:cNvPr id="1406" name="Rectangle"/>
              <p:cNvSpPr/>
              <p:nvPr/>
            </p:nvSpPr>
            <p:spPr>
              <a:xfrm>
                <a:off x="-1" y="0"/>
                <a:ext cx="1137699" cy="568848"/>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07" name="Everyday (common-sense) reasoning"/>
              <p:cNvSpPr txBox="1"/>
              <p:nvPr/>
            </p:nvSpPr>
            <p:spPr>
              <a:xfrm>
                <a:off x="0" y="64713"/>
                <a:ext cx="1137698" cy="4394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Everyday (common-sense) reasoning</a:t>
                </a:r>
              </a:p>
            </p:txBody>
          </p:sp>
        </p:grpSp>
        <p:grpSp>
          <p:nvGrpSpPr>
            <p:cNvPr id="1411" name="Group"/>
            <p:cNvGrpSpPr/>
            <p:nvPr/>
          </p:nvGrpSpPr>
          <p:grpSpPr>
            <a:xfrm>
              <a:off x="15831068" y="997117"/>
              <a:ext cx="1137698" cy="568849"/>
              <a:chOff x="0" y="0"/>
              <a:chExt cx="1137697" cy="568847"/>
            </a:xfrm>
          </p:grpSpPr>
          <p:sp>
            <p:nvSpPr>
              <p:cNvPr id="1409" name="Rectangle"/>
              <p:cNvSpPr/>
              <p:nvPr/>
            </p:nvSpPr>
            <p:spPr>
              <a:xfrm>
                <a:off x="-1" y="0"/>
                <a:ext cx="1137699" cy="568848"/>
              </a:xfrm>
              <a:prstGeom prst="rect">
                <a:avLst/>
              </a:prstGeom>
              <a:solidFill>
                <a:schemeClr val="accent6"/>
              </a:solidFill>
              <a:ln w="25400" cap="flat">
                <a:solidFill>
                  <a:srgbClr val="941E5A"/>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10" name="Language"/>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Language</a:t>
                </a:r>
              </a:p>
            </p:txBody>
          </p:sp>
        </p:grpSp>
        <p:grpSp>
          <p:nvGrpSpPr>
            <p:cNvPr id="1414" name="Group"/>
            <p:cNvGrpSpPr/>
            <p:nvPr/>
          </p:nvGrpSpPr>
          <p:grpSpPr>
            <a:xfrm>
              <a:off x="15142761" y="1804884"/>
              <a:ext cx="1137698" cy="568848"/>
              <a:chOff x="0" y="0"/>
              <a:chExt cx="1137697" cy="568847"/>
            </a:xfrm>
          </p:grpSpPr>
          <p:sp>
            <p:nvSpPr>
              <p:cNvPr id="1412" name="Rectangle"/>
              <p:cNvSpPr/>
              <p:nvPr/>
            </p:nvSpPr>
            <p:spPr>
              <a:xfrm>
                <a:off x="-1" y="0"/>
                <a:ext cx="1137699" cy="568848"/>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13" name="Language comprehension"/>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Language comprehension</a:t>
                </a:r>
              </a:p>
            </p:txBody>
          </p:sp>
        </p:grpSp>
        <p:grpSp>
          <p:nvGrpSpPr>
            <p:cNvPr id="1417" name="Group"/>
            <p:cNvGrpSpPr/>
            <p:nvPr/>
          </p:nvGrpSpPr>
          <p:grpSpPr>
            <a:xfrm>
              <a:off x="15427184" y="2612649"/>
              <a:ext cx="1137698" cy="568849"/>
              <a:chOff x="0" y="0"/>
              <a:chExt cx="1137697" cy="568847"/>
            </a:xfrm>
          </p:grpSpPr>
          <p:sp>
            <p:nvSpPr>
              <p:cNvPr id="1415"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16" name="Written"/>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Written</a:t>
                </a:r>
              </a:p>
            </p:txBody>
          </p:sp>
        </p:grpSp>
        <p:grpSp>
          <p:nvGrpSpPr>
            <p:cNvPr id="1420" name="Group"/>
            <p:cNvGrpSpPr/>
            <p:nvPr/>
          </p:nvGrpSpPr>
          <p:grpSpPr>
            <a:xfrm>
              <a:off x="15427184" y="3420415"/>
              <a:ext cx="1137698" cy="568849"/>
              <a:chOff x="0" y="0"/>
              <a:chExt cx="1137697" cy="568847"/>
            </a:xfrm>
          </p:grpSpPr>
          <p:sp>
            <p:nvSpPr>
              <p:cNvPr id="1418"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19" name="Listen"/>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Listen</a:t>
                </a:r>
              </a:p>
            </p:txBody>
          </p:sp>
        </p:grpSp>
        <p:grpSp>
          <p:nvGrpSpPr>
            <p:cNvPr id="1423" name="Group"/>
            <p:cNvGrpSpPr/>
            <p:nvPr/>
          </p:nvGrpSpPr>
          <p:grpSpPr>
            <a:xfrm>
              <a:off x="16519375" y="1804884"/>
              <a:ext cx="1137698" cy="568848"/>
              <a:chOff x="0" y="0"/>
              <a:chExt cx="1137697" cy="568847"/>
            </a:xfrm>
          </p:grpSpPr>
          <p:sp>
            <p:nvSpPr>
              <p:cNvPr id="1421" name="Rectangle"/>
              <p:cNvSpPr/>
              <p:nvPr/>
            </p:nvSpPr>
            <p:spPr>
              <a:xfrm>
                <a:off x="-1" y="0"/>
                <a:ext cx="1137699" cy="568848"/>
              </a:xfrm>
              <a:prstGeom prst="rect">
                <a:avLst/>
              </a:prstGeom>
              <a:solidFill>
                <a:schemeClr val="accent5"/>
              </a:solidFill>
              <a:ln w="25400" cap="flat">
                <a:solidFill>
                  <a:srgbClr val="AE1909"/>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22" name="Language production"/>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Language production</a:t>
                </a:r>
              </a:p>
            </p:txBody>
          </p:sp>
        </p:grpSp>
        <p:grpSp>
          <p:nvGrpSpPr>
            <p:cNvPr id="1426" name="Group"/>
            <p:cNvGrpSpPr/>
            <p:nvPr/>
          </p:nvGrpSpPr>
          <p:grpSpPr>
            <a:xfrm>
              <a:off x="16803799" y="2612649"/>
              <a:ext cx="1137698" cy="568849"/>
              <a:chOff x="0" y="0"/>
              <a:chExt cx="1137697" cy="568847"/>
            </a:xfrm>
          </p:grpSpPr>
          <p:sp>
            <p:nvSpPr>
              <p:cNvPr id="1424"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25" name="Written"/>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Written</a:t>
                </a:r>
              </a:p>
            </p:txBody>
          </p:sp>
        </p:grpSp>
        <p:grpSp>
          <p:nvGrpSpPr>
            <p:cNvPr id="1429" name="Group"/>
            <p:cNvGrpSpPr/>
            <p:nvPr/>
          </p:nvGrpSpPr>
          <p:grpSpPr>
            <a:xfrm>
              <a:off x="16803799" y="3420415"/>
              <a:ext cx="1137698" cy="568849"/>
              <a:chOff x="0" y="0"/>
              <a:chExt cx="1137697" cy="568847"/>
            </a:xfrm>
          </p:grpSpPr>
          <p:sp>
            <p:nvSpPr>
              <p:cNvPr id="1427"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28" name="Speech"/>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Speech</a:t>
                </a:r>
              </a:p>
            </p:txBody>
          </p:sp>
        </p:grpSp>
        <p:grpSp>
          <p:nvGrpSpPr>
            <p:cNvPr id="1432" name="Group"/>
            <p:cNvGrpSpPr/>
            <p:nvPr/>
          </p:nvGrpSpPr>
          <p:grpSpPr>
            <a:xfrm>
              <a:off x="17895990" y="997117"/>
              <a:ext cx="1137698" cy="568849"/>
              <a:chOff x="0" y="0"/>
              <a:chExt cx="1137697" cy="568847"/>
            </a:xfrm>
          </p:grpSpPr>
          <p:sp>
            <p:nvSpPr>
              <p:cNvPr id="1430" name="Rectangle"/>
              <p:cNvSpPr/>
              <p:nvPr/>
            </p:nvSpPr>
            <p:spPr>
              <a:xfrm>
                <a:off x="-1" y="0"/>
                <a:ext cx="1137699" cy="568848"/>
              </a:xfrm>
              <a:prstGeom prst="rect">
                <a:avLst/>
              </a:prstGeom>
              <a:solidFill>
                <a:schemeClr val="accent6"/>
              </a:solidFill>
              <a:ln w="25400" cap="flat">
                <a:solidFill>
                  <a:srgbClr val="941E5A"/>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31" name="Consciousness"/>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Consciousness</a:t>
                </a:r>
              </a:p>
            </p:txBody>
          </p:sp>
        </p:grpSp>
        <p:grpSp>
          <p:nvGrpSpPr>
            <p:cNvPr id="1435" name="Group"/>
            <p:cNvGrpSpPr/>
            <p:nvPr/>
          </p:nvGrpSpPr>
          <p:grpSpPr>
            <a:xfrm>
              <a:off x="18180413" y="1804884"/>
              <a:ext cx="1137698" cy="568848"/>
              <a:chOff x="0" y="0"/>
              <a:chExt cx="1137697" cy="568847"/>
            </a:xfrm>
          </p:grpSpPr>
          <p:sp>
            <p:nvSpPr>
              <p:cNvPr id="1433"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34" name="Metacognition"/>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Metacognition</a:t>
                </a:r>
              </a:p>
            </p:txBody>
          </p:sp>
        </p:grpSp>
        <p:grpSp>
          <p:nvGrpSpPr>
            <p:cNvPr id="1438" name="Group"/>
            <p:cNvGrpSpPr/>
            <p:nvPr/>
          </p:nvGrpSpPr>
          <p:grpSpPr>
            <a:xfrm>
              <a:off x="18180413" y="2612649"/>
              <a:ext cx="1137698" cy="568849"/>
              <a:chOff x="0" y="0"/>
              <a:chExt cx="1137697" cy="568847"/>
            </a:xfrm>
          </p:grpSpPr>
          <p:sp>
            <p:nvSpPr>
              <p:cNvPr id="1436"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37" name="Metarepresentation (TOM)"/>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Metarepresentation (TOM)</a:t>
                </a:r>
              </a:p>
            </p:txBody>
          </p:sp>
        </p:grpSp>
        <p:grpSp>
          <p:nvGrpSpPr>
            <p:cNvPr id="1441" name="Group"/>
            <p:cNvGrpSpPr/>
            <p:nvPr/>
          </p:nvGrpSpPr>
          <p:grpSpPr>
            <a:xfrm>
              <a:off x="19272604" y="997117"/>
              <a:ext cx="1137698" cy="568849"/>
              <a:chOff x="0" y="0"/>
              <a:chExt cx="1137697" cy="568847"/>
            </a:xfrm>
          </p:grpSpPr>
          <p:sp>
            <p:nvSpPr>
              <p:cNvPr id="1439" name="Rectangle"/>
              <p:cNvSpPr/>
              <p:nvPr/>
            </p:nvSpPr>
            <p:spPr>
              <a:xfrm>
                <a:off x="-1" y="0"/>
                <a:ext cx="1137699" cy="568848"/>
              </a:xfrm>
              <a:prstGeom prst="rect">
                <a:avLst/>
              </a:prstGeom>
              <a:solidFill>
                <a:schemeClr val="accent6"/>
              </a:solidFill>
              <a:ln w="25400" cap="flat">
                <a:solidFill>
                  <a:srgbClr val="941E5A"/>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40" name="Executive functions"/>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Executive functions</a:t>
                </a:r>
              </a:p>
            </p:txBody>
          </p:sp>
        </p:grpSp>
        <p:grpSp>
          <p:nvGrpSpPr>
            <p:cNvPr id="1444" name="Group"/>
            <p:cNvGrpSpPr/>
            <p:nvPr/>
          </p:nvGrpSpPr>
          <p:grpSpPr>
            <a:xfrm>
              <a:off x="19557028" y="1804884"/>
              <a:ext cx="1137698" cy="568848"/>
              <a:chOff x="0" y="0"/>
              <a:chExt cx="1137697" cy="568847"/>
            </a:xfrm>
          </p:grpSpPr>
          <p:sp>
            <p:nvSpPr>
              <p:cNvPr id="1442"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43" name="Reaction times"/>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Reaction times</a:t>
                </a:r>
              </a:p>
            </p:txBody>
          </p:sp>
        </p:grpSp>
        <p:grpSp>
          <p:nvGrpSpPr>
            <p:cNvPr id="1447" name="Group"/>
            <p:cNvGrpSpPr/>
            <p:nvPr/>
          </p:nvGrpSpPr>
          <p:grpSpPr>
            <a:xfrm>
              <a:off x="19557028" y="2612649"/>
              <a:ext cx="1137698" cy="568849"/>
              <a:chOff x="0" y="0"/>
              <a:chExt cx="1137697" cy="568847"/>
            </a:xfrm>
          </p:grpSpPr>
          <p:sp>
            <p:nvSpPr>
              <p:cNvPr id="1445"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46" name="Attentional control"/>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Attentional control</a:t>
                </a:r>
              </a:p>
            </p:txBody>
          </p:sp>
        </p:grpSp>
        <p:grpSp>
          <p:nvGrpSpPr>
            <p:cNvPr id="1450" name="Group"/>
            <p:cNvGrpSpPr/>
            <p:nvPr/>
          </p:nvGrpSpPr>
          <p:grpSpPr>
            <a:xfrm>
              <a:off x="19557028" y="3420415"/>
              <a:ext cx="1137698" cy="568849"/>
              <a:chOff x="0" y="0"/>
              <a:chExt cx="1137697" cy="568847"/>
            </a:xfrm>
          </p:grpSpPr>
          <p:sp>
            <p:nvSpPr>
              <p:cNvPr id="1448"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49" name="Inhibitory control"/>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Inhibitory control</a:t>
                </a:r>
              </a:p>
            </p:txBody>
          </p:sp>
        </p:grpSp>
        <p:grpSp>
          <p:nvGrpSpPr>
            <p:cNvPr id="1453" name="Group"/>
            <p:cNvGrpSpPr/>
            <p:nvPr/>
          </p:nvGrpSpPr>
          <p:grpSpPr>
            <a:xfrm>
              <a:off x="19557028" y="4228180"/>
              <a:ext cx="1137698" cy="568849"/>
              <a:chOff x="0" y="0"/>
              <a:chExt cx="1137697" cy="568847"/>
            </a:xfrm>
          </p:grpSpPr>
          <p:sp>
            <p:nvSpPr>
              <p:cNvPr id="1451"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52" name="Cognitive inhibition"/>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Cognitive inhibition</a:t>
                </a:r>
              </a:p>
            </p:txBody>
          </p:sp>
        </p:grpSp>
        <p:grpSp>
          <p:nvGrpSpPr>
            <p:cNvPr id="1456" name="Group"/>
            <p:cNvGrpSpPr/>
            <p:nvPr/>
          </p:nvGrpSpPr>
          <p:grpSpPr>
            <a:xfrm>
              <a:off x="19557028" y="5035946"/>
              <a:ext cx="1137698" cy="568849"/>
              <a:chOff x="0" y="0"/>
              <a:chExt cx="1137697" cy="568847"/>
            </a:xfrm>
          </p:grpSpPr>
          <p:sp>
            <p:nvSpPr>
              <p:cNvPr id="1454"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55" name="Cognitive flexibility"/>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Cognitive flexibility</a:t>
                </a:r>
              </a:p>
            </p:txBody>
          </p:sp>
        </p:grpSp>
        <p:grpSp>
          <p:nvGrpSpPr>
            <p:cNvPr id="1459" name="Group"/>
            <p:cNvGrpSpPr/>
            <p:nvPr/>
          </p:nvGrpSpPr>
          <p:grpSpPr>
            <a:xfrm>
              <a:off x="19557028" y="5843711"/>
              <a:ext cx="1137698" cy="568849"/>
              <a:chOff x="0" y="0"/>
              <a:chExt cx="1137697" cy="568847"/>
            </a:xfrm>
          </p:grpSpPr>
          <p:sp>
            <p:nvSpPr>
              <p:cNvPr id="1457"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58" name="Planning"/>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Planning</a:t>
                </a:r>
              </a:p>
            </p:txBody>
          </p:sp>
        </p:grpSp>
        <p:grpSp>
          <p:nvGrpSpPr>
            <p:cNvPr id="1462" name="Group"/>
            <p:cNvGrpSpPr/>
            <p:nvPr/>
          </p:nvGrpSpPr>
          <p:grpSpPr>
            <a:xfrm>
              <a:off x="19557028" y="6651476"/>
              <a:ext cx="1137698" cy="568849"/>
              <a:chOff x="0" y="0"/>
              <a:chExt cx="1137697" cy="568847"/>
            </a:xfrm>
          </p:grpSpPr>
          <p:sp>
            <p:nvSpPr>
              <p:cNvPr id="1460"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61" name="Working memory"/>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Working memory</a:t>
                </a:r>
              </a:p>
            </p:txBody>
          </p:sp>
        </p:grpSp>
        <p:grpSp>
          <p:nvGrpSpPr>
            <p:cNvPr id="1465" name="Group"/>
            <p:cNvGrpSpPr/>
            <p:nvPr/>
          </p:nvGrpSpPr>
          <p:grpSpPr>
            <a:xfrm>
              <a:off x="19557028" y="7459243"/>
              <a:ext cx="1137698" cy="568849"/>
              <a:chOff x="0" y="0"/>
              <a:chExt cx="1137697" cy="568847"/>
            </a:xfrm>
          </p:grpSpPr>
          <p:sp>
            <p:nvSpPr>
              <p:cNvPr id="1463"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64" name="Prospective memory"/>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Prospective memory</a:t>
                </a:r>
              </a:p>
            </p:txBody>
          </p:sp>
        </p:grpSp>
        <p:grpSp>
          <p:nvGrpSpPr>
            <p:cNvPr id="1468" name="Group"/>
            <p:cNvGrpSpPr/>
            <p:nvPr/>
          </p:nvGrpSpPr>
          <p:grpSpPr>
            <a:xfrm>
              <a:off x="19557028" y="8267007"/>
              <a:ext cx="1137698" cy="568849"/>
              <a:chOff x="0" y="0"/>
              <a:chExt cx="1137697" cy="568847"/>
            </a:xfrm>
          </p:grpSpPr>
          <p:sp>
            <p:nvSpPr>
              <p:cNvPr id="1466"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67" name="Time-based planning"/>
              <p:cNvSpPr txBox="1"/>
              <p:nvPr/>
            </p:nvSpPr>
            <p:spPr>
              <a:xfrm>
                <a:off x="0" y="133293"/>
                <a:ext cx="1137698" cy="30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Time-based planning</a:t>
                </a:r>
              </a:p>
            </p:txBody>
          </p:sp>
        </p:grpSp>
        <p:grpSp>
          <p:nvGrpSpPr>
            <p:cNvPr id="1471" name="Group"/>
            <p:cNvGrpSpPr/>
            <p:nvPr/>
          </p:nvGrpSpPr>
          <p:grpSpPr>
            <a:xfrm>
              <a:off x="19557028" y="9074774"/>
              <a:ext cx="1137698" cy="568848"/>
              <a:chOff x="0" y="0"/>
              <a:chExt cx="1137697" cy="568847"/>
            </a:xfrm>
          </p:grpSpPr>
          <p:sp>
            <p:nvSpPr>
              <p:cNvPr id="1469" name="Rectangle"/>
              <p:cNvSpPr/>
              <p:nvPr/>
            </p:nvSpPr>
            <p:spPr>
              <a:xfrm>
                <a:off x="-1" y="0"/>
                <a:ext cx="1137699" cy="568848"/>
              </a:xfrm>
              <a:prstGeom prst="rect">
                <a:avLst/>
              </a:prstGeom>
              <a:solidFill>
                <a:schemeClr val="accent1"/>
              </a:solidFill>
              <a:ln w="25400" cap="flat">
                <a:solidFill>
                  <a:srgbClr val="FFFFFF"/>
                </a:solidFill>
                <a:prstDash val="solid"/>
                <a:round/>
              </a:ln>
              <a:effectLst/>
            </p:spPr>
            <p:txBody>
              <a:bodyPr wrap="square" lIns="71433" tIns="71433" rIns="71433" bIns="71433" numCol="1" anchor="ctr">
                <a:noAutofit/>
              </a:bodyPr>
              <a:lstStyle/>
              <a:p>
                <a:pPr algn="ctr" defTabSz="444500">
                  <a:lnSpc>
                    <a:spcPct val="90000"/>
                  </a:lnSpc>
                  <a:spcBef>
                    <a:spcPts val="2300"/>
                  </a:spcBef>
                  <a:defRPr>
                    <a:solidFill>
                      <a:srgbClr val="FFFFFF"/>
                    </a:solidFill>
                  </a:defRPr>
                </a:pPr>
                <a:endParaRPr>
                  <a:latin typeface="Helvetica"/>
                  <a:cs typeface="Helvetica"/>
                  <a:sym typeface="Helvetica"/>
                </a:endParaRPr>
              </a:p>
            </p:txBody>
          </p:sp>
          <p:sp>
            <p:nvSpPr>
              <p:cNvPr id="1470" name="Multitasking"/>
              <p:cNvSpPr txBox="1"/>
              <p:nvPr/>
            </p:nvSpPr>
            <p:spPr>
              <a:xfrm>
                <a:off x="0" y="201873"/>
                <a:ext cx="1137698" cy="165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350" tIns="6350" rIns="6350" bIns="6350" numCol="1" anchor="ctr">
                <a:spAutoFit/>
              </a:bodyPr>
              <a:lstStyle>
                <a:lvl1pPr algn="ctr" defTabSz="444500">
                  <a:lnSpc>
                    <a:spcPct val="90000"/>
                  </a:lnSpc>
                  <a:spcBef>
                    <a:spcPts val="400"/>
                  </a:spcBef>
                  <a:defRPr sz="1000">
                    <a:solidFill>
                      <a:srgbClr val="FFFFFF"/>
                    </a:solidFill>
                  </a:defRPr>
                </a:lvl1pPr>
              </a:lstStyle>
              <a:p>
                <a:r>
                  <a:rPr>
                    <a:latin typeface="Helvetica"/>
                    <a:cs typeface="Helvetica"/>
                    <a:sym typeface="Helvetica"/>
                  </a:rPr>
                  <a:t>Multitasking</a:t>
                </a:r>
              </a:p>
            </p:txBody>
          </p:sp>
        </p:grpSp>
      </p:grpSp>
      <p:sp>
        <p:nvSpPr>
          <p:cNvPr id="1473" name="Title 1"/>
          <p:cNvSpPr txBox="1">
            <a:spLocks noGrp="1"/>
          </p:cNvSpPr>
          <p:nvPr>
            <p:ph type="title"/>
          </p:nvPr>
        </p:nvSpPr>
        <p:spPr>
          <a:xfrm>
            <a:off x="1096472" y="400049"/>
            <a:ext cx="15609094" cy="1713073"/>
          </a:xfrm>
          <a:prstGeom prst="rect">
            <a:avLst/>
          </a:prstGeom>
        </p:spPr>
        <p:txBody>
          <a:bodyPr/>
          <a:lstStyle>
            <a:lvl1pPr>
              <a:defRPr sz="5000"/>
            </a:lvl1pPr>
          </a:lstStyle>
          <a:p>
            <a:r>
              <a:t>Potential profiling traits</a:t>
            </a:r>
          </a:p>
        </p:txBody>
      </p:sp>
    </p:spTree>
    <p:extLst>
      <p:ext uri="{BB962C8B-B14F-4D97-AF65-F5344CB8AC3E}">
        <p14:creationId xmlns:p14="http://schemas.microsoft.com/office/powerpoint/2010/main" val="2223201161"/>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8672" y="2827951"/>
            <a:ext cx="23906656" cy="10685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endParaRPr lang="da-DK" sz="3600" kern="1200">
              <a:solidFill>
                <a:srgbClr val="FFFFFF"/>
              </a:solidFill>
            </a:endParaRPr>
          </a:p>
        </p:txBody>
      </p:sp>
      <p:pic>
        <p:nvPicPr>
          <p:cNvPr id="6" name="Picture 5"/>
          <p:cNvPicPr>
            <a:picLocks noChangeAspect="1"/>
          </p:cNvPicPr>
          <p:nvPr/>
        </p:nvPicPr>
        <p:blipFill>
          <a:blip r:embed="rId9"/>
          <a:stretch>
            <a:fillRect/>
          </a:stretch>
        </p:blipFill>
        <p:spPr>
          <a:xfrm>
            <a:off x="12146284" y="8242800"/>
            <a:ext cx="2950372" cy="2015760"/>
          </a:xfrm>
          <a:prstGeom prst="rect">
            <a:avLst/>
          </a:prstGeom>
        </p:spPr>
      </p:pic>
      <p:sp>
        <p:nvSpPr>
          <p:cNvPr id="14" name="TextBox 13"/>
          <p:cNvSpPr txBox="1"/>
          <p:nvPr/>
        </p:nvSpPr>
        <p:spPr>
          <a:xfrm>
            <a:off x="6675243" y="1948255"/>
            <a:ext cx="9494907" cy="646331"/>
          </a:xfrm>
          <a:prstGeom prst="rect">
            <a:avLst/>
          </a:prstGeom>
          <a:noFill/>
        </p:spPr>
        <p:txBody>
          <a:bodyPr wrap="none" rtlCol="0">
            <a:spAutoFit/>
          </a:bodyPr>
          <a:lstStyle/>
          <a:p>
            <a:pPr fontAlgn="base" hangingPunct="1">
              <a:spcBef>
                <a:spcPct val="0"/>
              </a:spcBef>
              <a:spcAft>
                <a:spcPct val="0"/>
              </a:spcAft>
            </a:pPr>
            <a:r>
              <a:rPr lang="da-DK" sz="3600" kern="1200" dirty="0">
                <a:solidFill>
                  <a:srgbClr val="000000"/>
                </a:solidFill>
                <a:latin typeface="Arial" pitchFamily="34" charset="0"/>
                <a:ea typeface="+mn-ea"/>
                <a:cs typeface="+mn-cs"/>
              </a:rPr>
              <a:t>How </a:t>
            </a:r>
            <a:r>
              <a:rPr lang="da-DK" sz="3600" kern="1200" dirty="0" err="1">
                <a:solidFill>
                  <a:srgbClr val="000000"/>
                </a:solidFill>
                <a:latin typeface="Arial" pitchFamily="34" charset="0"/>
                <a:ea typeface="+mn-ea"/>
                <a:cs typeface="+mn-cs"/>
              </a:rPr>
              <a:t>could</a:t>
            </a:r>
            <a:r>
              <a:rPr lang="da-DK" sz="3600" kern="1200" dirty="0">
                <a:solidFill>
                  <a:srgbClr val="000000"/>
                </a:solidFill>
                <a:latin typeface="Arial" pitchFamily="34" charset="0"/>
                <a:ea typeface="+mn-ea"/>
                <a:cs typeface="+mn-cs"/>
              </a:rPr>
              <a:t> </a:t>
            </a:r>
            <a:r>
              <a:rPr lang="da-DK" sz="3600" kern="1200" dirty="0" err="1">
                <a:solidFill>
                  <a:srgbClr val="000000"/>
                </a:solidFill>
                <a:latin typeface="Arial" pitchFamily="34" charset="0"/>
                <a:ea typeface="+mn-ea"/>
                <a:cs typeface="+mn-cs"/>
              </a:rPr>
              <a:t>natural</a:t>
            </a:r>
            <a:r>
              <a:rPr lang="da-DK" sz="3600" kern="1200" dirty="0">
                <a:solidFill>
                  <a:srgbClr val="000000"/>
                </a:solidFill>
                <a:latin typeface="Arial" pitchFamily="34" charset="0"/>
                <a:ea typeface="+mn-ea"/>
                <a:cs typeface="+mn-cs"/>
              </a:rPr>
              <a:t> science </a:t>
            </a:r>
            <a:r>
              <a:rPr lang="da-DK" sz="3600" kern="1200" dirty="0" err="1">
                <a:solidFill>
                  <a:srgbClr val="000000"/>
                </a:solidFill>
                <a:latin typeface="Arial" pitchFamily="34" charset="0"/>
                <a:ea typeface="+mn-ea"/>
                <a:cs typeface="+mn-cs"/>
              </a:rPr>
              <a:t>change</a:t>
            </a:r>
            <a:r>
              <a:rPr lang="da-DK" sz="3600" kern="1200" dirty="0">
                <a:solidFill>
                  <a:srgbClr val="000000"/>
                </a:solidFill>
                <a:latin typeface="Arial" pitchFamily="34" charset="0"/>
                <a:ea typeface="+mn-ea"/>
                <a:cs typeface="+mn-cs"/>
              </a:rPr>
              <a:t> </a:t>
            </a:r>
            <a:r>
              <a:rPr lang="da-DK" sz="3600" kern="1200" dirty="0" err="1">
                <a:solidFill>
                  <a:srgbClr val="000000"/>
                </a:solidFill>
                <a:latin typeface="Arial" pitchFamily="34" charset="0"/>
                <a:ea typeface="+mn-ea"/>
                <a:cs typeface="+mn-cs"/>
              </a:rPr>
              <a:t>our</a:t>
            </a:r>
            <a:r>
              <a:rPr lang="da-DK" sz="3600" kern="1200" dirty="0">
                <a:solidFill>
                  <a:srgbClr val="000000"/>
                </a:solidFill>
                <a:latin typeface="Arial" pitchFamily="34" charset="0"/>
                <a:ea typeface="+mn-ea"/>
                <a:cs typeface="+mn-cs"/>
              </a:rPr>
              <a:t> </a:t>
            </a:r>
            <a:r>
              <a:rPr lang="da-DK" sz="3600" kern="1200" dirty="0" err="1">
                <a:solidFill>
                  <a:srgbClr val="000000"/>
                </a:solidFill>
                <a:latin typeface="Arial" pitchFamily="34" charset="0"/>
                <a:ea typeface="+mn-ea"/>
                <a:cs typeface="+mn-cs"/>
              </a:rPr>
              <a:t>world</a:t>
            </a:r>
            <a:r>
              <a:rPr lang="da-DK" sz="3600" kern="1200" dirty="0">
                <a:solidFill>
                  <a:srgbClr val="000000"/>
                </a:solidFill>
                <a:latin typeface="Arial" pitchFamily="34" charset="0"/>
                <a:ea typeface="+mn-ea"/>
                <a:cs typeface="+mn-cs"/>
              </a:rPr>
              <a:t>?</a:t>
            </a:r>
          </a:p>
        </p:txBody>
      </p:sp>
      <p:pic>
        <p:nvPicPr>
          <p:cNvPr id="19" name="Alice Remote Quantum Experiment - The physics explanation">
            <a:hlinkClick r:id="" action="ppaction://media"/>
          </p:cNvPr>
          <p:cNvPicPr>
            <a:picLocks noChangeAspect="1"/>
          </p:cNvPicPr>
          <p:nvPr>
            <a:videoFile r:link="rId1"/>
            <p:extLst>
              <p:ext uri="{DAA4B4D4-6D71-4841-9C94-3DE7FCFB9230}">
                <p14:media xmlns:p14="http://schemas.microsoft.com/office/powerpoint/2010/main" r:embed="rId2">
                  <p14:trim st="89609"/>
                </p14:media>
              </p:ext>
            </p:extLst>
          </p:nvPr>
        </p:nvPicPr>
        <p:blipFill>
          <a:blip r:embed="rId10"/>
          <a:stretch>
            <a:fillRect/>
          </a:stretch>
        </p:blipFill>
        <p:spPr>
          <a:xfrm>
            <a:off x="16011467" y="9957873"/>
            <a:ext cx="3640642" cy="2047862"/>
          </a:xfrm>
          <a:prstGeom prst="rect">
            <a:avLst/>
          </a:prstGeom>
        </p:spPr>
      </p:pic>
      <p:sp>
        <p:nvSpPr>
          <p:cNvPr id="20" name="Title 1"/>
          <p:cNvSpPr txBox="1">
            <a:spLocks/>
          </p:cNvSpPr>
          <p:nvPr/>
        </p:nvSpPr>
        <p:spPr bwMode="auto">
          <a:xfrm>
            <a:off x="814736" y="0"/>
            <a:ext cx="20521264"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ctr" anchorCtr="0" compatLnSpc="1">
            <a:prstTxWarp prst="textNoShape">
              <a:avLst/>
            </a:prstTxWarp>
          </a:bodyPr>
          <a:lstStyle>
            <a:lvl1pPr algn="ctr" rtl="0" eaLnBrk="0" fontAlgn="base" hangingPunct="0">
              <a:spcBef>
                <a:spcPct val="0"/>
              </a:spcBef>
              <a:spcAft>
                <a:spcPct val="0"/>
              </a:spcAft>
              <a:defRPr sz="3200" b="1">
                <a:solidFill>
                  <a:srgbClr val="0000FF"/>
                </a:solidFill>
                <a:latin typeface="+mj-lt"/>
                <a:ea typeface="+mj-ea"/>
                <a:cs typeface="+mj-cs"/>
              </a:defRPr>
            </a:lvl1pPr>
            <a:lvl2pPr algn="ctr" rtl="0" eaLnBrk="0" fontAlgn="base" hangingPunct="0">
              <a:spcBef>
                <a:spcPct val="0"/>
              </a:spcBef>
              <a:spcAft>
                <a:spcPct val="0"/>
              </a:spcAft>
              <a:defRPr sz="3200" b="1">
                <a:solidFill>
                  <a:srgbClr val="0000FF"/>
                </a:solidFill>
                <a:latin typeface="Arial" pitchFamily="34" charset="0"/>
              </a:defRPr>
            </a:lvl2pPr>
            <a:lvl3pPr algn="ctr" rtl="0" eaLnBrk="0" fontAlgn="base" hangingPunct="0">
              <a:spcBef>
                <a:spcPct val="0"/>
              </a:spcBef>
              <a:spcAft>
                <a:spcPct val="0"/>
              </a:spcAft>
              <a:defRPr sz="3200" b="1">
                <a:solidFill>
                  <a:srgbClr val="0000FF"/>
                </a:solidFill>
                <a:latin typeface="Arial" pitchFamily="34" charset="0"/>
              </a:defRPr>
            </a:lvl3pPr>
            <a:lvl4pPr algn="ctr" rtl="0" eaLnBrk="0" fontAlgn="base" hangingPunct="0">
              <a:spcBef>
                <a:spcPct val="0"/>
              </a:spcBef>
              <a:spcAft>
                <a:spcPct val="0"/>
              </a:spcAft>
              <a:defRPr sz="3200" b="1">
                <a:solidFill>
                  <a:srgbClr val="0000FF"/>
                </a:solidFill>
                <a:latin typeface="Arial" pitchFamily="34" charset="0"/>
              </a:defRPr>
            </a:lvl4pPr>
            <a:lvl5pPr algn="ctr" rtl="0" eaLnBrk="0" fontAlgn="base" hangingPunct="0">
              <a:spcBef>
                <a:spcPct val="0"/>
              </a:spcBef>
              <a:spcAft>
                <a:spcPct val="0"/>
              </a:spcAft>
              <a:defRPr sz="3200" b="1">
                <a:solidFill>
                  <a:srgbClr val="0000FF"/>
                </a:solidFill>
                <a:latin typeface="Arial" pitchFamily="34" charset="0"/>
              </a:defRPr>
            </a:lvl5pPr>
            <a:lvl6pPr marL="457200" algn="ctr" rtl="0" fontAlgn="base">
              <a:spcBef>
                <a:spcPct val="0"/>
              </a:spcBef>
              <a:spcAft>
                <a:spcPct val="0"/>
              </a:spcAft>
              <a:defRPr sz="3200" b="1">
                <a:solidFill>
                  <a:srgbClr val="0000FF"/>
                </a:solidFill>
                <a:latin typeface="Arial" pitchFamily="34" charset="0"/>
              </a:defRPr>
            </a:lvl6pPr>
            <a:lvl7pPr marL="914400" algn="ctr" rtl="0" fontAlgn="base">
              <a:spcBef>
                <a:spcPct val="0"/>
              </a:spcBef>
              <a:spcAft>
                <a:spcPct val="0"/>
              </a:spcAft>
              <a:defRPr sz="3200" b="1">
                <a:solidFill>
                  <a:srgbClr val="0000FF"/>
                </a:solidFill>
                <a:latin typeface="Arial" pitchFamily="34" charset="0"/>
              </a:defRPr>
            </a:lvl7pPr>
            <a:lvl8pPr marL="1371600" algn="ctr" rtl="0" fontAlgn="base">
              <a:spcBef>
                <a:spcPct val="0"/>
              </a:spcBef>
              <a:spcAft>
                <a:spcPct val="0"/>
              </a:spcAft>
              <a:defRPr sz="3200" b="1">
                <a:solidFill>
                  <a:srgbClr val="0000FF"/>
                </a:solidFill>
                <a:latin typeface="Arial" pitchFamily="34" charset="0"/>
              </a:defRPr>
            </a:lvl8pPr>
            <a:lvl9pPr marL="1828800" algn="ctr" rtl="0" fontAlgn="base">
              <a:spcBef>
                <a:spcPct val="0"/>
              </a:spcBef>
              <a:spcAft>
                <a:spcPct val="0"/>
              </a:spcAft>
              <a:defRPr sz="3200" b="1">
                <a:solidFill>
                  <a:srgbClr val="0000FF"/>
                </a:solidFill>
                <a:latin typeface="Arial" pitchFamily="34" charset="0"/>
              </a:defRPr>
            </a:lvl9pPr>
          </a:lstStyle>
          <a:p>
            <a:pPr algn="l"/>
            <a:r>
              <a:rPr lang="da-DK" sz="6400" dirty="0" err="1"/>
              <a:t>Creating</a:t>
            </a:r>
            <a:r>
              <a:rPr lang="da-DK" sz="6400" dirty="0"/>
              <a:t> </a:t>
            </a:r>
            <a:r>
              <a:rPr lang="da-DK" sz="6400" dirty="0" err="1"/>
              <a:t>many</a:t>
            </a:r>
            <a:r>
              <a:rPr lang="da-DK" sz="6400" dirty="0"/>
              <a:t> more </a:t>
            </a:r>
            <a:r>
              <a:rPr lang="da-DK" sz="6400" dirty="0" err="1"/>
              <a:t>natural</a:t>
            </a:r>
            <a:r>
              <a:rPr lang="da-DK" sz="6400" dirty="0"/>
              <a:t> science R&amp;D games</a:t>
            </a:r>
          </a:p>
        </p:txBody>
      </p:sp>
      <p:pic>
        <p:nvPicPr>
          <p:cNvPr id="21" name="NP2_short">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20384261" y="8531553"/>
            <a:ext cx="3420918" cy="2138074"/>
          </a:xfrm>
          <a:prstGeom prst="rect">
            <a:avLst/>
          </a:prstGeom>
        </p:spPr>
      </p:pic>
      <p:pic>
        <p:nvPicPr>
          <p:cNvPr id="22" name="Network_short">
            <a:hlinkClick r:id="" action="ppaction://media"/>
          </p:cNvPr>
          <p:cNvPicPr>
            <a:picLocks noChangeAspect="1"/>
          </p:cNvPicPr>
          <p:nvPr>
            <a:videoFile r:link="rId1"/>
            <p:extLst>
              <p:ext uri="{DAA4B4D4-6D71-4841-9C94-3DE7FCFB9230}">
                <p14:media xmlns:p14="http://schemas.microsoft.com/office/powerpoint/2010/main" r:link="rId5">
                  <p14:trim st="12323"/>
                </p14:media>
              </p:ext>
            </p:extLst>
          </p:nvPr>
        </p:nvPicPr>
        <p:blipFill rotWithShape="1">
          <a:blip r:embed="rId12"/>
          <a:srcRect r="20503" b="16186"/>
          <a:stretch>
            <a:fillRect/>
          </a:stretch>
        </p:blipFill>
        <p:spPr>
          <a:xfrm>
            <a:off x="1911243" y="8320901"/>
            <a:ext cx="7597858" cy="4505858"/>
          </a:xfrm>
          <a:prstGeom prst="rect">
            <a:avLst/>
          </a:prstGeom>
        </p:spPr>
      </p:pic>
      <p:sp>
        <p:nvSpPr>
          <p:cNvPr id="27" name="TextBox 26"/>
          <p:cNvSpPr txBox="1"/>
          <p:nvPr/>
        </p:nvSpPr>
        <p:spPr>
          <a:xfrm>
            <a:off x="20412977" y="10860089"/>
            <a:ext cx="3392202"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base" hangingPunct="1">
              <a:spcBef>
                <a:spcPct val="0"/>
              </a:spcBef>
              <a:spcAft>
                <a:spcPct val="0"/>
              </a:spcAft>
            </a:pPr>
            <a:r>
              <a:rPr lang="da-DK" sz="2800" kern="1200" dirty="0" err="1">
                <a:solidFill>
                  <a:srgbClr val="000000"/>
                </a:solidFill>
              </a:rPr>
              <a:t>Chemistry</a:t>
            </a:r>
            <a:r>
              <a:rPr lang="da-DK" sz="2800" kern="1200" dirty="0">
                <a:solidFill>
                  <a:srgbClr val="000000"/>
                </a:solidFill>
              </a:rPr>
              <a:t>: NMR</a:t>
            </a:r>
          </a:p>
        </p:txBody>
      </p:sp>
      <p:sp>
        <p:nvSpPr>
          <p:cNvPr id="28" name="TextBox 27"/>
          <p:cNvSpPr txBox="1"/>
          <p:nvPr/>
        </p:nvSpPr>
        <p:spPr>
          <a:xfrm>
            <a:off x="15152765" y="12179485"/>
            <a:ext cx="5358042"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base" hangingPunct="1">
              <a:spcBef>
                <a:spcPct val="0"/>
              </a:spcBef>
              <a:spcAft>
                <a:spcPct val="0"/>
              </a:spcAft>
            </a:pPr>
            <a:r>
              <a:rPr lang="da-DK" sz="2800" kern="1200" dirty="0">
                <a:solidFill>
                  <a:srgbClr val="000000"/>
                </a:solidFill>
              </a:rPr>
              <a:t>Exp. q. </a:t>
            </a:r>
            <a:r>
              <a:rPr lang="da-DK" sz="2800" kern="1200" dirty="0" err="1">
                <a:solidFill>
                  <a:srgbClr val="000000"/>
                </a:solidFill>
              </a:rPr>
              <a:t>physics</a:t>
            </a:r>
            <a:r>
              <a:rPr lang="da-DK" sz="2800" kern="1200" dirty="0">
                <a:solidFill>
                  <a:srgbClr val="000000"/>
                </a:solidFill>
              </a:rPr>
              <a:t>: </a:t>
            </a:r>
            <a:r>
              <a:rPr lang="da-DK" sz="2800" kern="1200" dirty="0" err="1">
                <a:solidFill>
                  <a:srgbClr val="000000"/>
                </a:solidFill>
              </a:rPr>
              <a:t>remotecontrol</a:t>
            </a:r>
            <a:endParaRPr lang="da-DK" sz="2800" kern="1200" dirty="0">
              <a:solidFill>
                <a:srgbClr val="000000"/>
              </a:solidFill>
            </a:endParaRPr>
          </a:p>
        </p:txBody>
      </p:sp>
      <p:sp>
        <p:nvSpPr>
          <p:cNvPr id="29" name="TextBox 28"/>
          <p:cNvSpPr txBox="1"/>
          <p:nvPr/>
        </p:nvSpPr>
        <p:spPr>
          <a:xfrm>
            <a:off x="3695056" y="7705347"/>
            <a:ext cx="448118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base" hangingPunct="1">
              <a:spcBef>
                <a:spcPct val="0"/>
              </a:spcBef>
              <a:spcAft>
                <a:spcPct val="0"/>
              </a:spcAft>
            </a:pPr>
            <a:r>
              <a:rPr lang="da-DK" sz="2800" kern="1200" dirty="0">
                <a:solidFill>
                  <a:srgbClr val="000000"/>
                </a:solidFill>
              </a:rPr>
              <a:t>Math/</a:t>
            </a:r>
            <a:r>
              <a:rPr lang="da-DK" sz="2800" kern="1200" dirty="0" err="1">
                <a:solidFill>
                  <a:srgbClr val="000000"/>
                </a:solidFill>
              </a:rPr>
              <a:t>Physics</a:t>
            </a:r>
            <a:r>
              <a:rPr lang="da-DK" sz="2800" kern="1200" dirty="0">
                <a:solidFill>
                  <a:srgbClr val="000000"/>
                </a:solidFill>
              </a:rPr>
              <a:t>: </a:t>
            </a:r>
            <a:r>
              <a:rPr lang="da-DK" sz="2800" kern="1200" dirty="0" err="1">
                <a:solidFill>
                  <a:srgbClr val="000000"/>
                </a:solidFill>
              </a:rPr>
              <a:t>Turbulence</a:t>
            </a:r>
            <a:endParaRPr lang="da-DK" sz="2800" kern="1200" dirty="0">
              <a:solidFill>
                <a:srgbClr val="000000"/>
              </a:solidFill>
            </a:endParaRPr>
          </a:p>
        </p:txBody>
      </p:sp>
      <p:sp>
        <p:nvSpPr>
          <p:cNvPr id="30" name="TextBox 29"/>
          <p:cNvSpPr txBox="1"/>
          <p:nvPr/>
        </p:nvSpPr>
        <p:spPr>
          <a:xfrm>
            <a:off x="14928305" y="7507325"/>
            <a:ext cx="5973378"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base" hangingPunct="1">
              <a:spcBef>
                <a:spcPct val="0"/>
              </a:spcBef>
              <a:spcAft>
                <a:spcPct val="0"/>
              </a:spcAft>
            </a:pPr>
            <a:r>
              <a:rPr lang="da-DK" sz="2800" kern="1200" dirty="0">
                <a:solidFill>
                  <a:srgbClr val="000000"/>
                </a:solidFill>
              </a:rPr>
              <a:t>Stat-World, data-science game</a:t>
            </a:r>
          </a:p>
        </p:txBody>
      </p:sp>
      <p:sp>
        <p:nvSpPr>
          <p:cNvPr id="31" name="TextBox 30"/>
          <p:cNvSpPr txBox="1"/>
          <p:nvPr/>
        </p:nvSpPr>
        <p:spPr>
          <a:xfrm>
            <a:off x="2222704" y="12647143"/>
            <a:ext cx="701962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base" hangingPunct="1">
              <a:spcBef>
                <a:spcPct val="0"/>
              </a:spcBef>
              <a:spcAft>
                <a:spcPct val="0"/>
              </a:spcAft>
            </a:pPr>
            <a:r>
              <a:rPr lang="da-DK" sz="2800" kern="1200" dirty="0">
                <a:solidFill>
                  <a:srgbClr val="000000"/>
                </a:solidFill>
              </a:rPr>
              <a:t>Computer science: NP-</a:t>
            </a:r>
            <a:r>
              <a:rPr lang="da-DK" sz="2800" kern="1200" dirty="0" err="1">
                <a:solidFill>
                  <a:srgbClr val="000000"/>
                </a:solidFill>
              </a:rPr>
              <a:t>hard</a:t>
            </a:r>
            <a:r>
              <a:rPr lang="da-DK" sz="2800" kern="1200" dirty="0">
                <a:solidFill>
                  <a:srgbClr val="000000"/>
                </a:solidFill>
              </a:rPr>
              <a:t> problems</a:t>
            </a:r>
          </a:p>
        </p:txBody>
      </p:sp>
      <p:pic>
        <p:nvPicPr>
          <p:cNvPr id="39" name="image01.png"/>
          <p:cNvPicPr/>
          <p:nvPr/>
        </p:nvPicPr>
        <p:blipFill>
          <a:blip r:embed="rId13"/>
          <a:srcRect/>
          <a:stretch>
            <a:fillRect/>
          </a:stretch>
        </p:blipFill>
        <p:spPr>
          <a:xfrm>
            <a:off x="21697056" y="191153"/>
            <a:ext cx="2448272" cy="1243294"/>
          </a:xfrm>
          <a:prstGeom prst="rect">
            <a:avLst/>
          </a:prstGeom>
          <a:ln/>
        </p:spPr>
      </p:pic>
      <p:pic>
        <p:nvPicPr>
          <p:cNvPr id="26" name="Picture 25"/>
          <p:cNvPicPr>
            <a:picLocks noChangeAspect="1"/>
          </p:cNvPicPr>
          <p:nvPr/>
        </p:nvPicPr>
        <p:blipFill>
          <a:blip r:embed="rId14"/>
          <a:stretch>
            <a:fillRect/>
          </a:stretch>
        </p:blipFill>
        <p:spPr>
          <a:xfrm>
            <a:off x="13357424" y="2902374"/>
            <a:ext cx="8308148" cy="4674368"/>
          </a:xfrm>
          <a:prstGeom prst="rect">
            <a:avLst/>
          </a:prstGeom>
        </p:spPr>
      </p:pic>
      <p:pic>
        <p:nvPicPr>
          <p:cNvPr id="3" name="Turbulence trailer 2017">
            <a:hlinkClick r:id="" action="ppaction://media"/>
          </p:cNvPr>
          <p:cNvPicPr>
            <a:picLocks noChangeAspect="1"/>
          </p:cNvPicPr>
          <p:nvPr>
            <a:videoFile r:link="rId1"/>
            <p:extLst>
              <p:ext uri="{DAA4B4D4-6D71-4841-9C94-3DE7FCFB9230}">
                <p14:media xmlns:p14="http://schemas.microsoft.com/office/powerpoint/2010/main" r:link="rId6">
                  <p14:trim end="22629.6666"/>
                </p14:media>
              </p:ext>
            </p:extLst>
          </p:nvPr>
        </p:nvPicPr>
        <p:blipFill>
          <a:blip r:embed="rId15"/>
          <a:stretch>
            <a:fillRect/>
          </a:stretch>
        </p:blipFill>
        <p:spPr>
          <a:xfrm>
            <a:off x="1911242" y="2983506"/>
            <a:ext cx="8505272" cy="4784216"/>
          </a:xfrm>
          <a:prstGeom prst="rect">
            <a:avLst/>
          </a:prstGeom>
        </p:spPr>
      </p:pic>
      <p:sp>
        <p:nvSpPr>
          <p:cNvPr id="42" name="TextBox 41"/>
          <p:cNvSpPr txBox="1"/>
          <p:nvPr/>
        </p:nvSpPr>
        <p:spPr>
          <a:xfrm>
            <a:off x="11830875" y="9806445"/>
            <a:ext cx="3997934"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base" hangingPunct="1">
              <a:spcBef>
                <a:spcPct val="0"/>
              </a:spcBef>
              <a:spcAft>
                <a:spcPct val="0"/>
              </a:spcAft>
            </a:pPr>
            <a:r>
              <a:rPr lang="da-DK" sz="2800" kern="1200" dirty="0">
                <a:solidFill>
                  <a:srgbClr val="000000"/>
                </a:solidFill>
              </a:rPr>
              <a:t>Quantum computers</a:t>
            </a:r>
          </a:p>
        </p:txBody>
      </p:sp>
    </p:spTree>
    <p:extLst>
      <p:ext uri="{BB962C8B-B14F-4D97-AF65-F5344CB8AC3E}">
        <p14:creationId xmlns:p14="http://schemas.microsoft.com/office/powerpoint/2010/main" val="3912012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19"/>
                </p:tgtEl>
              </p:cMediaNode>
            </p:video>
            <p:video>
              <p:cMediaNode vol="80000">
                <p:cTn id="12" fill="hold" display="0">
                  <p:stCondLst>
                    <p:cond delay="indefinite"/>
                  </p:stCondLst>
                </p:cTn>
                <p:tgtEl>
                  <p:spTgt spid="21"/>
                </p:tgtEl>
              </p:cMediaNode>
            </p:video>
            <p:video>
              <p:cMediaNode vol="80000">
                <p:cTn id="13" fill="hold" display="0">
                  <p:stCondLst>
                    <p:cond delay="indefinite"/>
                  </p:stCondLst>
                </p:cTn>
                <p:tgtEl>
                  <p:spTgt spid="22"/>
                </p:tgtEl>
              </p:cMediaNode>
            </p:video>
            <p:video>
              <p:cMediaNode vol="80000">
                <p:cTn id="14"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Title 1"/>
          <p:cNvSpPr txBox="1"/>
          <p:nvPr/>
        </p:nvSpPr>
        <p:spPr>
          <a:xfrm>
            <a:off x="3030240" y="377279"/>
            <a:ext cx="18288001" cy="1043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6400">
                <a:latin typeface="Roboto Bold"/>
                <a:ea typeface="Roboto Bold"/>
                <a:cs typeface="Roboto Bold"/>
                <a:sym typeface="Roboto Bold"/>
              </a:defRPr>
            </a:lvl1pPr>
          </a:lstStyle>
          <a:p>
            <a:r>
              <a:t>Human Computing / citizen science</a:t>
            </a:r>
          </a:p>
        </p:txBody>
      </p:sp>
      <p:sp>
        <p:nvSpPr>
          <p:cNvPr id="618" name="Afrundet rektangel 13"/>
          <p:cNvSpPr/>
          <p:nvPr/>
        </p:nvSpPr>
        <p:spPr>
          <a:xfrm>
            <a:off x="8725045" y="2776221"/>
            <a:ext cx="5454849" cy="8546276"/>
          </a:xfrm>
          <a:prstGeom prst="roundRect">
            <a:avLst>
              <a:gd name="adj" fmla="val 16667"/>
            </a:avLst>
          </a:prstGeom>
          <a:solidFill>
            <a:srgbClr val="666666"/>
          </a:solidFill>
          <a:ln w="12700">
            <a:miter lim="400000"/>
          </a:ln>
          <a:effectLst>
            <a:outerShdw blurRad="38100" dist="23000" dir="5400000" rotWithShape="0">
              <a:srgbClr val="000000">
                <a:alpha val="35000"/>
              </a:srgbClr>
            </a:outerShdw>
          </a:effectLst>
        </p:spPr>
        <p:txBody>
          <a:bodyPr lIns="71435" tIns="71435" rIns="71435" bIns="71435" anchor="ctr"/>
          <a:lstStyle/>
          <a:p>
            <a:pPr algn="ctr">
              <a:spcBef>
                <a:spcPts val="1100"/>
              </a:spcBef>
              <a:defRPr sz="3600" b="1">
                <a:solidFill>
                  <a:srgbClr val="000000"/>
                </a:solidFill>
              </a:defRPr>
            </a:pPr>
            <a:endParaRPr/>
          </a:p>
        </p:txBody>
      </p:sp>
      <p:sp>
        <p:nvSpPr>
          <p:cNvPr id="619" name="Afrundet rektangel 14"/>
          <p:cNvSpPr/>
          <p:nvPr/>
        </p:nvSpPr>
        <p:spPr>
          <a:xfrm>
            <a:off x="14424248" y="10674423"/>
            <a:ext cx="360041" cy="504057"/>
          </a:xfrm>
          <a:prstGeom prst="roundRect">
            <a:avLst>
              <a:gd name="adj" fmla="val 16667"/>
            </a:avLst>
          </a:prstGeom>
          <a:solidFill>
            <a:schemeClr val="accent4">
              <a:satOff val="-5343"/>
              <a:lumOff val="25686"/>
            </a:schemeClr>
          </a:solidFill>
          <a:ln w="12700">
            <a:miter lim="400000"/>
          </a:ln>
          <a:effectLst>
            <a:outerShdw blurRad="38100" dist="23000" dir="5400000" rotWithShape="0">
              <a:srgbClr val="000000">
                <a:alpha val="35000"/>
              </a:srgbClr>
            </a:outerShdw>
          </a:effectLst>
        </p:spPr>
        <p:txBody>
          <a:bodyPr lIns="71435" tIns="71435" rIns="71435" bIns="71435" anchor="ctr"/>
          <a:lstStyle/>
          <a:p>
            <a:pPr algn="ctr">
              <a:spcBef>
                <a:spcPts val="1100"/>
              </a:spcBef>
              <a:defRPr sz="3600" b="1"/>
            </a:pPr>
            <a:endParaRPr/>
          </a:p>
        </p:txBody>
      </p:sp>
      <p:sp>
        <p:nvSpPr>
          <p:cNvPr id="620" name="Tekstboks 15"/>
          <p:cNvSpPr txBox="1"/>
          <p:nvPr/>
        </p:nvSpPr>
        <p:spPr>
          <a:xfrm>
            <a:off x="9167663" y="6379698"/>
            <a:ext cx="4608513" cy="1691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600">
                <a:latin typeface="Roboto Regular"/>
                <a:ea typeface="Roboto Regular"/>
                <a:cs typeface="Roboto Regular"/>
                <a:sym typeface="Roboto Regular"/>
              </a:defRPr>
            </a:lvl1pPr>
          </a:lstStyle>
          <a:p>
            <a:r>
              <a:t>3.000.000.000 hours spent on computer games every week</a:t>
            </a:r>
          </a:p>
        </p:txBody>
      </p:sp>
      <p:sp>
        <p:nvSpPr>
          <p:cNvPr id="621" name="Tekstboks 16"/>
          <p:cNvSpPr txBox="1"/>
          <p:nvPr/>
        </p:nvSpPr>
        <p:spPr>
          <a:xfrm>
            <a:off x="15662989" y="7578080"/>
            <a:ext cx="4320481" cy="1691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600">
                <a:solidFill>
                  <a:schemeClr val="accent4">
                    <a:satOff val="-5343"/>
                    <a:lumOff val="25686"/>
                  </a:schemeClr>
                </a:solidFill>
                <a:latin typeface="Roboto Regular"/>
                <a:ea typeface="Roboto Regular"/>
                <a:cs typeface="Roboto Regular"/>
                <a:sym typeface="Roboto Regular"/>
              </a:defRPr>
            </a:lvl1pPr>
          </a:lstStyle>
          <a:p>
            <a:r>
              <a:t>100.000.000 hours spent on making entire Wikipedia</a:t>
            </a:r>
          </a:p>
        </p:txBody>
      </p:sp>
      <p:sp>
        <p:nvSpPr>
          <p:cNvPr id="622" name="Lige pilforbindelse 17"/>
          <p:cNvSpPr/>
          <p:nvPr/>
        </p:nvSpPr>
        <p:spPr>
          <a:xfrm flipH="1">
            <a:off x="14964389" y="9297739"/>
            <a:ext cx="878703" cy="1249685"/>
          </a:xfrm>
          <a:prstGeom prst="line">
            <a:avLst/>
          </a:prstGeom>
          <a:ln w="63500">
            <a:solidFill>
              <a:schemeClr val="accent4">
                <a:satOff val="-5343"/>
                <a:lumOff val="25686"/>
              </a:schemeClr>
            </a:solidFill>
            <a:tailEnd type="triangle"/>
          </a:ln>
        </p:spPr>
        <p:txBody>
          <a:bodyPr lIns="45718" tIns="45718" rIns="45718" bIns="45718"/>
          <a:lstStyle/>
          <a:p>
            <a:pPr defTabSz="914400">
              <a:spcBef>
                <a:spcPts val="1100"/>
              </a:spcBef>
              <a:defRPr sz="4800" b="1">
                <a:solidFill>
                  <a:srgbClr val="000000"/>
                </a:solidFill>
              </a:defRPr>
            </a:pPr>
            <a:endParaRPr/>
          </a:p>
        </p:txBody>
      </p:sp>
      <p:pic>
        <p:nvPicPr>
          <p:cNvPr id="623" name="Picture 2" descr="Picture 2"/>
          <p:cNvPicPr>
            <a:picLocks noChangeAspect="1"/>
          </p:cNvPicPr>
          <p:nvPr/>
        </p:nvPicPr>
        <p:blipFill>
          <a:blip r:embed="rId3">
            <a:extLst/>
          </a:blip>
          <a:stretch>
            <a:fillRect/>
          </a:stretch>
        </p:blipFill>
        <p:spPr>
          <a:xfrm>
            <a:off x="9454019" y="3880469"/>
            <a:ext cx="3996901" cy="2244755"/>
          </a:xfrm>
          <a:prstGeom prst="rect">
            <a:avLst/>
          </a:prstGeom>
          <a:ln w="12700">
            <a:miter lim="400000"/>
          </a:ln>
        </p:spPr>
      </p:pic>
      <p:pic>
        <p:nvPicPr>
          <p:cNvPr id="624" name="Billede 19" descr="Billede 19"/>
          <p:cNvPicPr>
            <a:picLocks noChangeAspect="1"/>
          </p:cNvPicPr>
          <p:nvPr/>
        </p:nvPicPr>
        <p:blipFill>
          <a:blip r:embed="rId4">
            <a:extLst/>
          </a:blip>
          <a:stretch>
            <a:fillRect/>
          </a:stretch>
        </p:blipFill>
        <p:spPr>
          <a:xfrm>
            <a:off x="15662989" y="2776221"/>
            <a:ext cx="6640477" cy="3727439"/>
          </a:xfrm>
          <a:prstGeom prst="rect">
            <a:avLst/>
          </a:prstGeom>
          <a:ln w="12700">
            <a:miter lim="400000"/>
          </a:ln>
        </p:spPr>
      </p:pic>
      <p:pic>
        <p:nvPicPr>
          <p:cNvPr id="625" name="Picture 2" descr="Picture 2"/>
          <p:cNvPicPr>
            <a:picLocks noChangeAspect="1"/>
          </p:cNvPicPr>
          <p:nvPr/>
        </p:nvPicPr>
        <p:blipFill>
          <a:blip r:embed="rId5">
            <a:extLst/>
          </a:blip>
          <a:srcRect r="79114" b="57079"/>
          <a:stretch>
            <a:fillRect/>
          </a:stretch>
        </p:blipFill>
        <p:spPr>
          <a:xfrm>
            <a:off x="1680143" y="6720427"/>
            <a:ext cx="5561999" cy="4658798"/>
          </a:xfrm>
          <a:prstGeom prst="rect">
            <a:avLst/>
          </a:prstGeom>
          <a:ln w="12700">
            <a:miter lim="400000"/>
          </a:ln>
        </p:spPr>
      </p:pic>
      <p:pic>
        <p:nvPicPr>
          <p:cNvPr id="626" name="pasted-image.pdf" descr="pasted-image.pdf"/>
          <p:cNvPicPr>
            <a:picLocks noChangeAspect="1"/>
          </p:cNvPicPr>
          <p:nvPr/>
        </p:nvPicPr>
        <p:blipFill>
          <a:blip r:embed="rId6">
            <a:extLst/>
          </a:blip>
          <a:stretch>
            <a:fillRect/>
          </a:stretch>
        </p:blipFill>
        <p:spPr>
          <a:xfrm>
            <a:off x="22083636" y="11454624"/>
            <a:ext cx="1651003" cy="165100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a-DK" dirty="0" err="1" smtClean="0"/>
              <a:t>Our</a:t>
            </a:r>
            <a:r>
              <a:rPr lang="da-DK" dirty="0" smtClean="0"/>
              <a:t> overall </a:t>
            </a:r>
            <a:r>
              <a:rPr lang="da-DK" dirty="0" err="1" smtClean="0"/>
              <a:t>strategy</a:t>
            </a:r>
            <a:endParaRPr lang="da-DK" dirty="0"/>
          </a:p>
        </p:txBody>
      </p:sp>
      <p:sp>
        <p:nvSpPr>
          <p:cNvPr id="2" name="Slide Number Placeholder 1"/>
          <p:cNvSpPr>
            <a:spLocks noGrp="1"/>
          </p:cNvSpPr>
          <p:nvPr>
            <p:ph type="sldNum" sz="quarter" idx="10"/>
          </p:nvPr>
        </p:nvSpPr>
        <p:spPr/>
        <p:txBody>
          <a:bodyPr/>
          <a:lstStyle/>
          <a:p>
            <a:pPr>
              <a:defRPr/>
            </a:pPr>
            <a:fld id="{66DCB37F-5665-46B7-93A9-65A169A1C2BA}" type="slidenum">
              <a:rPr lang="fr-FR" smtClean="0">
                <a:solidFill>
                  <a:srgbClr val="FFFFFF">
                    <a:lumMod val="50000"/>
                  </a:srgbClr>
                </a:solidFill>
              </a:rPr>
              <a:pPr>
                <a:defRPr/>
              </a:pPr>
              <a:t>8</a:t>
            </a:fld>
            <a:endParaRPr lang="fr-FR">
              <a:solidFill>
                <a:srgbClr val="FFFFFF">
                  <a:lumMod val="50000"/>
                </a:srgbClr>
              </a:solidFill>
            </a:endParaRPr>
          </a:p>
        </p:txBody>
      </p:sp>
      <p:grpSp>
        <p:nvGrpSpPr>
          <p:cNvPr id="6" name="Group 5"/>
          <p:cNvGrpSpPr/>
          <p:nvPr/>
        </p:nvGrpSpPr>
        <p:grpSpPr>
          <a:xfrm>
            <a:off x="5980371" y="2724901"/>
            <a:ext cx="16292750" cy="9317676"/>
            <a:chOff x="1991544" y="1556792"/>
            <a:chExt cx="8146375" cy="4658838"/>
          </a:xfrm>
        </p:grpSpPr>
        <p:sp>
          <p:nvSpPr>
            <p:cNvPr id="7" name="Text Box 2" descr="TextBox 7"/>
            <p:cNvSpPr txBox="1">
              <a:spLocks/>
            </p:cNvSpPr>
            <p:nvPr/>
          </p:nvSpPr>
          <p:spPr bwMode="auto">
            <a:xfrm>
              <a:off x="2526422" y="1556792"/>
              <a:ext cx="5040560" cy="1150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rIns="91440">
              <a:spAutoFit/>
            </a:bodyPr>
            <a:lstStyle/>
            <a:p>
              <a:pPr algn="ctr" defTabSz="1828290" fontAlgn="base" hangingPunct="1">
                <a:spcBef>
                  <a:spcPct val="0"/>
                </a:spcBef>
                <a:spcAft>
                  <a:spcPct val="0"/>
                </a:spcAft>
                <a:defRPr/>
              </a:pPr>
              <a:r>
                <a:rPr lang="x-none" altLang="x-none" sz="4782" kern="1200" dirty="0">
                  <a:latin typeface="Roboto Medium" charset="0"/>
                  <a:ea typeface="Roboto Medium" charset="0"/>
                  <a:cs typeface="Roboto Medium" charset="0"/>
                  <a:sym typeface="Roboto Medium" charset="0"/>
                </a:rPr>
                <a:t>Cognitive/social</a:t>
              </a:r>
            </a:p>
            <a:p>
              <a:pPr algn="ctr" defTabSz="1828290" fontAlgn="base" hangingPunct="1">
                <a:spcBef>
                  <a:spcPct val="0"/>
                </a:spcBef>
                <a:spcAft>
                  <a:spcPct val="0"/>
                </a:spcAft>
                <a:defRPr/>
              </a:pPr>
              <a:r>
                <a:rPr lang="da-DK" altLang="x-none" sz="4782" kern="1200" dirty="0">
                  <a:latin typeface="Roboto Medium" charset="0"/>
                  <a:ea typeface="Roboto Medium" charset="0"/>
                  <a:cs typeface="Roboto Medium" charset="0"/>
                  <a:sym typeface="Roboto Medium" charset="0"/>
                </a:rPr>
                <a:t>S</a:t>
              </a:r>
              <a:r>
                <a:rPr lang="x-none" altLang="x-none" sz="4782" kern="1200" dirty="0">
                  <a:latin typeface="Roboto Medium" charset="0"/>
                  <a:ea typeface="Roboto Medium" charset="0"/>
                  <a:cs typeface="Roboto Medium" charset="0"/>
                  <a:sym typeface="Roboto Medium" charset="0"/>
                </a:rPr>
                <a:t>cience</a:t>
              </a:r>
              <a:r>
                <a:rPr lang="da-DK" altLang="x-none" sz="4782" kern="1200" dirty="0">
                  <a:latin typeface="Roboto Medium" charset="0"/>
                  <a:ea typeface="Roboto Medium" charset="0"/>
                  <a:cs typeface="Roboto Medium" charset="0"/>
                  <a:sym typeface="Roboto Medium" charset="0"/>
                </a:rPr>
                <a:t> – </a:t>
              </a:r>
              <a:r>
                <a:rPr lang="da-DK" altLang="x-none" sz="4782" kern="1200" dirty="0" err="1">
                  <a:latin typeface="Roboto Medium" charset="0"/>
                  <a:ea typeface="Roboto Medium" charset="0"/>
                  <a:cs typeface="Roboto Medium" charset="0"/>
                  <a:sym typeface="Roboto Medium" charset="0"/>
                </a:rPr>
                <a:t>understanding</a:t>
              </a:r>
              <a:r>
                <a:rPr lang="da-DK" altLang="x-none" sz="4782" kern="1200" dirty="0">
                  <a:latin typeface="Roboto Medium" charset="0"/>
                  <a:ea typeface="Roboto Medium" charset="0"/>
                  <a:cs typeface="Roboto Medium" charset="0"/>
                  <a:sym typeface="Roboto Medium" charset="0"/>
                </a:rPr>
                <a:t> human (inter)actions</a:t>
              </a:r>
              <a:endParaRPr lang="x-none" altLang="x-none" sz="4782" kern="1200" dirty="0">
                <a:latin typeface="Roboto Medium" charset="0"/>
                <a:ea typeface="Roboto Medium" charset="0"/>
                <a:cs typeface="Roboto Medium" charset="0"/>
                <a:sym typeface="Roboto Medium" charset="0"/>
              </a:endParaRPr>
            </a:p>
          </p:txBody>
        </p:sp>
        <p:sp>
          <p:nvSpPr>
            <p:cNvPr id="8" name="Text Box 3" descr="TextBox 8"/>
            <p:cNvSpPr txBox="1">
              <a:spLocks/>
            </p:cNvSpPr>
            <p:nvPr/>
          </p:nvSpPr>
          <p:spPr bwMode="auto">
            <a:xfrm>
              <a:off x="1991544" y="4397722"/>
              <a:ext cx="1508142" cy="782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rIns="91440">
              <a:spAutoFit/>
            </a:bodyPr>
            <a:lstStyle/>
            <a:p>
              <a:pPr algn="ctr" defTabSz="1828290" fontAlgn="base" hangingPunct="1">
                <a:spcBef>
                  <a:spcPct val="0"/>
                </a:spcBef>
                <a:spcAft>
                  <a:spcPct val="0"/>
                </a:spcAft>
                <a:defRPr/>
              </a:pPr>
              <a:r>
                <a:rPr lang="da-DK" altLang="x-none" sz="4782" kern="1200" dirty="0">
                  <a:latin typeface="Roboto Medium" charset="0"/>
                  <a:ea typeface="Roboto Medium" charset="0"/>
                  <a:cs typeface="Roboto Medium" charset="0"/>
                  <a:sym typeface="Roboto Medium" charset="0"/>
                </a:rPr>
                <a:t>Machine learning</a:t>
              </a:r>
              <a:endParaRPr lang="x-none" altLang="x-none" sz="4782" kern="1200" dirty="0">
                <a:latin typeface="Roboto Medium" charset="0"/>
                <a:ea typeface="Roboto Medium" charset="0"/>
                <a:cs typeface="Roboto Medium" charset="0"/>
                <a:sym typeface="Roboto Medium" charset="0"/>
              </a:endParaRPr>
            </a:p>
          </p:txBody>
        </p:sp>
        <p:sp>
          <p:nvSpPr>
            <p:cNvPr id="9" name="Text Box 4" descr="TextBox 9"/>
            <p:cNvSpPr txBox="1">
              <a:spLocks/>
            </p:cNvSpPr>
            <p:nvPr/>
          </p:nvSpPr>
          <p:spPr bwMode="auto">
            <a:xfrm>
              <a:off x="6188096" y="4320155"/>
              <a:ext cx="3949823" cy="1150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rIns="91440">
              <a:spAutoFit/>
            </a:bodyPr>
            <a:lstStyle/>
            <a:p>
              <a:pPr algn="ctr" defTabSz="1828290" fontAlgn="base" hangingPunct="1">
                <a:spcBef>
                  <a:spcPct val="0"/>
                </a:spcBef>
                <a:spcAft>
                  <a:spcPct val="0"/>
                </a:spcAft>
                <a:defRPr/>
              </a:pPr>
              <a:r>
                <a:rPr lang="da-DK" altLang="x-none" sz="4782" kern="1200" dirty="0">
                  <a:latin typeface="Roboto Medium" charset="0"/>
                  <a:ea typeface="Roboto Medium" charset="0"/>
                  <a:cs typeface="Roboto Medium" charset="0"/>
                  <a:sym typeface="Roboto Medium" charset="0"/>
                </a:rPr>
                <a:t>Natural science – high dimensional </a:t>
              </a:r>
              <a:r>
                <a:rPr lang="da-DK" altLang="x-none" sz="4782" kern="1200" dirty="0" err="1">
                  <a:latin typeface="Roboto Medium" charset="0"/>
                  <a:ea typeface="Roboto Medium" charset="0"/>
                  <a:cs typeface="Roboto Medium" charset="0"/>
                  <a:sym typeface="Roboto Medium" charset="0"/>
                </a:rPr>
                <a:t>complex</a:t>
              </a:r>
              <a:r>
                <a:rPr lang="da-DK" altLang="x-none" sz="4782" kern="1200" dirty="0">
                  <a:latin typeface="Roboto Medium" charset="0"/>
                  <a:ea typeface="Roboto Medium" charset="0"/>
                  <a:cs typeface="Roboto Medium" charset="0"/>
                  <a:sym typeface="Roboto Medium" charset="0"/>
                </a:rPr>
                <a:t> </a:t>
              </a:r>
              <a:r>
                <a:rPr lang="da-DK" altLang="x-none" sz="4782" kern="1200" dirty="0" err="1">
                  <a:latin typeface="Roboto Medium" charset="0"/>
                  <a:ea typeface="Roboto Medium" charset="0"/>
                  <a:cs typeface="Roboto Medium" charset="0"/>
                  <a:sym typeface="Roboto Medium" charset="0"/>
                </a:rPr>
                <a:t>optimization</a:t>
              </a:r>
              <a:endParaRPr lang="x-none" altLang="x-none" sz="4782" kern="1200" dirty="0">
                <a:latin typeface="Roboto Medium" charset="0"/>
                <a:ea typeface="Roboto Medium" charset="0"/>
                <a:cs typeface="Roboto Medium" charset="0"/>
                <a:sym typeface="Roboto Medium" charset="0"/>
              </a:endParaRPr>
            </a:p>
          </p:txBody>
        </p:sp>
        <p:sp>
          <p:nvSpPr>
            <p:cNvPr id="10" name="AutoShape 5" descr="Arc 10"/>
            <p:cNvSpPr>
              <a:spLocks/>
            </p:cNvSpPr>
            <p:nvPr/>
          </p:nvSpPr>
          <p:spPr bwMode="auto">
            <a:xfrm rot="15005135">
              <a:off x="2724171" y="2692968"/>
              <a:ext cx="1328737" cy="1423987"/>
            </a:xfrm>
            <a:custGeom>
              <a:avLst/>
              <a:gdLst>
                <a:gd name="T0" fmla="*/ 664369 w 21600"/>
                <a:gd name="T1" fmla="*/ 711994 h 21600"/>
                <a:gd name="T2" fmla="*/ 664369 w 21600"/>
                <a:gd name="T3" fmla="*/ 711994 h 21600"/>
                <a:gd name="T4" fmla="*/ 664369 w 21600"/>
                <a:gd name="T5" fmla="*/ 711994 h 21600"/>
                <a:gd name="T6" fmla="*/ 664369 w 21600"/>
                <a:gd name="T7" fmla="*/ 7119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11929" y="0"/>
                    <a:pt x="21600" y="9671"/>
                    <a:pt x="21600" y="21600"/>
                  </a:cubicBezTo>
                </a:path>
              </a:pathLst>
            </a:custGeom>
            <a:solidFill>
              <a:schemeClr val="tx1">
                <a:lumMod val="75000"/>
                <a:lumOff val="25000"/>
              </a:schemeClr>
            </a:solidFill>
            <a:ln w="139700" cap="flat" cmpd="sng">
              <a:solidFill>
                <a:schemeClr val="bg1">
                  <a:lumMod val="75000"/>
                </a:schemeClr>
              </a:solidFill>
              <a:prstDash val="solid"/>
              <a:round/>
              <a:headEnd type="stealth" w="med" len="med"/>
              <a:tailEnd type="none" w="med" len="med"/>
            </a:ln>
            <a:effectLst/>
            <a:extLst/>
          </p:spPr>
          <p:txBody>
            <a:bodyPr lIns="91440" rIns="91440" anchor="ctr"/>
            <a:lstStyle/>
            <a:p>
              <a:pPr fontAlgn="base" hangingPunct="1">
                <a:spcBef>
                  <a:spcPct val="0"/>
                </a:spcBef>
                <a:spcAft>
                  <a:spcPct val="0"/>
                </a:spcAft>
                <a:defRPr/>
              </a:pPr>
              <a:endParaRPr lang="da-DK" sz="3600" kern="1200">
                <a:solidFill>
                  <a:srgbClr val="000000"/>
                </a:solidFill>
                <a:latin typeface="Arial" pitchFamily="34" charset="0"/>
                <a:ea typeface="+mn-ea"/>
                <a:cs typeface="+mn-cs"/>
              </a:endParaRPr>
            </a:p>
          </p:txBody>
        </p:sp>
        <p:sp>
          <p:nvSpPr>
            <p:cNvPr id="11" name="AutoShape 6" descr="Arc 11"/>
            <p:cNvSpPr>
              <a:spLocks/>
            </p:cNvSpPr>
            <p:nvPr/>
          </p:nvSpPr>
          <p:spPr bwMode="auto">
            <a:xfrm>
              <a:off x="6188096" y="2597718"/>
              <a:ext cx="1158875" cy="1520825"/>
            </a:xfrm>
            <a:custGeom>
              <a:avLst/>
              <a:gdLst>
                <a:gd name="T0" fmla="*/ 579438 w 21600"/>
                <a:gd name="T1" fmla="*/ 760413 h 21600"/>
                <a:gd name="T2" fmla="*/ 579438 w 21600"/>
                <a:gd name="T3" fmla="*/ 760413 h 21600"/>
                <a:gd name="T4" fmla="*/ 579438 w 21600"/>
                <a:gd name="T5" fmla="*/ 760413 h 21600"/>
                <a:gd name="T6" fmla="*/ 579438 w 21600"/>
                <a:gd name="T7" fmla="*/ 7604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11929" y="0"/>
                    <a:pt x="21600" y="9671"/>
                    <a:pt x="21600" y="21600"/>
                  </a:cubicBezTo>
                </a:path>
              </a:pathLst>
            </a:custGeom>
            <a:solidFill>
              <a:schemeClr val="tx1">
                <a:lumMod val="75000"/>
                <a:lumOff val="25000"/>
              </a:schemeClr>
            </a:solidFill>
            <a:ln w="139700" cap="flat" cmpd="sng">
              <a:solidFill>
                <a:schemeClr val="bg1">
                  <a:lumMod val="75000"/>
                </a:schemeClr>
              </a:solidFill>
              <a:prstDash val="solid"/>
              <a:round/>
              <a:headEnd type="stealth" w="med" len="med"/>
              <a:tailEnd type="none" w="med" len="med"/>
            </a:ln>
            <a:effectLst/>
            <a:extLst/>
          </p:spPr>
          <p:txBody>
            <a:bodyPr lIns="91440" rIns="91440" anchor="ctr"/>
            <a:lstStyle/>
            <a:p>
              <a:pPr fontAlgn="base" hangingPunct="1">
                <a:spcBef>
                  <a:spcPct val="0"/>
                </a:spcBef>
                <a:spcAft>
                  <a:spcPct val="0"/>
                </a:spcAft>
                <a:defRPr/>
              </a:pPr>
              <a:endParaRPr lang="da-DK" sz="3600" kern="1200">
                <a:solidFill>
                  <a:srgbClr val="000000"/>
                </a:solidFill>
                <a:latin typeface="Arial" pitchFamily="34" charset="0"/>
                <a:ea typeface="+mn-ea"/>
                <a:cs typeface="+mn-cs"/>
              </a:endParaRPr>
            </a:p>
          </p:txBody>
        </p:sp>
        <p:sp>
          <p:nvSpPr>
            <p:cNvPr id="12" name="AutoShape 7" descr="Arc 12"/>
            <p:cNvSpPr>
              <a:spLocks/>
            </p:cNvSpPr>
            <p:nvPr/>
          </p:nvSpPr>
          <p:spPr bwMode="auto">
            <a:xfrm rot="7782393">
              <a:off x="4189433" y="4196330"/>
              <a:ext cx="1816100" cy="2222500"/>
            </a:xfrm>
            <a:custGeom>
              <a:avLst/>
              <a:gdLst>
                <a:gd name="T0" fmla="*/ 908050 w 21600"/>
                <a:gd name="T1" fmla="*/ 1111250 h 21600"/>
                <a:gd name="T2" fmla="*/ 908050 w 21600"/>
                <a:gd name="T3" fmla="*/ 1111250 h 21600"/>
                <a:gd name="T4" fmla="*/ 908050 w 21600"/>
                <a:gd name="T5" fmla="*/ 1111250 h 21600"/>
                <a:gd name="T6" fmla="*/ 908050 w 21600"/>
                <a:gd name="T7" fmla="*/ 11112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11929" y="0"/>
                    <a:pt x="21600" y="9671"/>
                    <a:pt x="21600" y="21600"/>
                  </a:cubicBezTo>
                </a:path>
              </a:pathLst>
            </a:custGeom>
            <a:solidFill>
              <a:schemeClr val="tx1">
                <a:lumMod val="75000"/>
                <a:lumOff val="25000"/>
              </a:schemeClr>
            </a:solidFill>
            <a:ln w="139700" cap="flat" cmpd="sng">
              <a:solidFill>
                <a:schemeClr val="bg1">
                  <a:lumMod val="75000"/>
                </a:schemeClr>
              </a:solidFill>
              <a:prstDash val="solid"/>
              <a:round/>
              <a:headEnd type="stealth" w="med" len="med"/>
              <a:tailEnd type="none" w="med" len="med"/>
            </a:ln>
            <a:effectLst/>
            <a:extLst/>
          </p:spPr>
          <p:txBody>
            <a:bodyPr lIns="91440" rIns="91440" anchor="ctr"/>
            <a:lstStyle/>
            <a:p>
              <a:pPr fontAlgn="base" hangingPunct="1">
                <a:spcBef>
                  <a:spcPct val="0"/>
                </a:spcBef>
                <a:spcAft>
                  <a:spcPct val="0"/>
                </a:spcAft>
                <a:defRPr/>
              </a:pPr>
              <a:endParaRPr lang="da-DK" sz="3600" kern="1200">
                <a:solidFill>
                  <a:srgbClr val="000000"/>
                </a:solidFill>
                <a:latin typeface="Arial" pitchFamily="34" charset="0"/>
                <a:ea typeface="+mn-ea"/>
                <a:cs typeface="+mn-cs"/>
              </a:endParaRPr>
            </a:p>
          </p:txBody>
        </p:sp>
        <p:sp>
          <p:nvSpPr>
            <p:cNvPr id="13" name="Text Box 8" descr="TextBox 13"/>
            <p:cNvSpPr txBox="1">
              <a:spLocks/>
            </p:cNvSpPr>
            <p:nvPr/>
          </p:nvSpPr>
          <p:spPr bwMode="auto">
            <a:xfrm>
              <a:off x="3481585" y="2819665"/>
              <a:ext cx="3328309" cy="2123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rIns="91440">
              <a:spAutoFit/>
            </a:bodyPr>
            <a:lstStyle/>
            <a:p>
              <a:pPr algn="ctr" defTabSz="1828290" fontAlgn="base" hangingPunct="1">
                <a:spcBef>
                  <a:spcPct val="0"/>
                </a:spcBef>
                <a:spcAft>
                  <a:spcPct val="0"/>
                </a:spcAft>
                <a:defRPr/>
              </a:pPr>
              <a:r>
                <a:rPr lang="da-DK" altLang="x-none" sz="6750" kern="1200" dirty="0">
                  <a:solidFill>
                    <a:srgbClr val="FFFFFF">
                      <a:lumMod val="85000"/>
                    </a:srgbClr>
                  </a:solidFill>
                  <a:latin typeface="Roboto Black" charset="0"/>
                  <a:ea typeface="Roboto Black" charset="0"/>
                  <a:cs typeface="Roboto Black" charset="0"/>
                  <a:sym typeface="Roboto Black" charset="0"/>
                </a:rPr>
                <a:t>Hybrid </a:t>
              </a:r>
              <a:r>
                <a:rPr lang="da-DK" altLang="x-none" sz="6750" kern="1200" dirty="0" err="1">
                  <a:solidFill>
                    <a:srgbClr val="FFFFFF">
                      <a:lumMod val="85000"/>
                    </a:srgbClr>
                  </a:solidFill>
                  <a:latin typeface="Roboto Black" charset="0"/>
                  <a:ea typeface="Roboto Black" charset="0"/>
                  <a:cs typeface="Roboto Black" charset="0"/>
                  <a:sym typeface="Roboto Black" charset="0"/>
                </a:rPr>
                <a:t>intelligence</a:t>
              </a:r>
              <a:r>
                <a:rPr lang="da-DK" altLang="x-none" sz="6750" kern="1200" dirty="0">
                  <a:solidFill>
                    <a:srgbClr val="FFFFFF">
                      <a:lumMod val="85000"/>
                    </a:srgbClr>
                  </a:solidFill>
                  <a:latin typeface="Roboto Black" charset="0"/>
                  <a:ea typeface="Roboto Black" charset="0"/>
                  <a:cs typeface="Roboto Black" charset="0"/>
                  <a:sym typeface="Roboto Black" charset="0"/>
                </a:rPr>
                <a:t> </a:t>
              </a:r>
              <a:r>
                <a:rPr lang="da-DK" altLang="x-none" sz="6750" kern="1200" dirty="0" err="1">
                  <a:solidFill>
                    <a:srgbClr val="FFFFFF">
                      <a:lumMod val="85000"/>
                    </a:srgbClr>
                  </a:solidFill>
                  <a:latin typeface="Roboto Black" charset="0"/>
                  <a:ea typeface="Roboto Black" charset="0"/>
                  <a:cs typeface="Roboto Black" charset="0"/>
                  <a:sym typeface="Roboto Black" charset="0"/>
                </a:rPr>
                <a:t>through</a:t>
              </a:r>
              <a:r>
                <a:rPr lang="da-DK" altLang="x-none" sz="6750" kern="1200" dirty="0">
                  <a:solidFill>
                    <a:srgbClr val="FFFFFF">
                      <a:lumMod val="85000"/>
                    </a:srgbClr>
                  </a:solidFill>
                  <a:latin typeface="Roboto Black" charset="0"/>
                  <a:ea typeface="Roboto Black" charset="0"/>
                  <a:cs typeface="Roboto Black" charset="0"/>
                  <a:sym typeface="Roboto Black" charset="0"/>
                </a:rPr>
                <a:t> </a:t>
              </a:r>
              <a:r>
                <a:rPr lang="x-none" altLang="x-none" sz="6750" kern="1200" dirty="0">
                  <a:solidFill>
                    <a:srgbClr val="FFFFFF">
                      <a:lumMod val="85000"/>
                    </a:srgbClr>
                  </a:solidFill>
                  <a:latin typeface="Roboto Black" charset="0"/>
                  <a:ea typeface="Roboto Black" charset="0"/>
                  <a:cs typeface="Roboto Black" charset="0"/>
                  <a:sym typeface="Roboto Black" charset="0"/>
                </a:rPr>
                <a:t>Citizen</a:t>
              </a:r>
            </a:p>
            <a:p>
              <a:pPr algn="ctr" defTabSz="1828290" fontAlgn="base" hangingPunct="1">
                <a:spcBef>
                  <a:spcPct val="0"/>
                </a:spcBef>
                <a:spcAft>
                  <a:spcPct val="0"/>
                </a:spcAft>
                <a:defRPr/>
              </a:pPr>
              <a:r>
                <a:rPr lang="x-none" altLang="x-none" sz="6750" kern="1200" dirty="0">
                  <a:solidFill>
                    <a:srgbClr val="FFFFFF">
                      <a:lumMod val="85000"/>
                    </a:srgbClr>
                  </a:solidFill>
                  <a:latin typeface="Roboto Black" charset="0"/>
                  <a:ea typeface="Roboto Black" charset="0"/>
                  <a:cs typeface="Roboto Black" charset="0"/>
                  <a:sym typeface="Roboto Black" charset="0"/>
                </a:rPr>
                <a:t>science</a:t>
              </a:r>
            </a:p>
          </p:txBody>
        </p:sp>
      </p:grpSp>
      <p:sp>
        <p:nvSpPr>
          <p:cNvPr id="3" name="TextBox 2"/>
          <p:cNvSpPr txBox="1"/>
          <p:nvPr/>
        </p:nvSpPr>
        <p:spPr>
          <a:xfrm>
            <a:off x="927650" y="11034465"/>
            <a:ext cx="4557658" cy="1200329"/>
          </a:xfrm>
          <a:prstGeom prst="rect">
            <a:avLst/>
          </a:prstGeom>
          <a:noFill/>
        </p:spPr>
        <p:txBody>
          <a:bodyPr wrap="none" rtlCol="0">
            <a:spAutoFit/>
          </a:bodyPr>
          <a:lstStyle/>
          <a:p>
            <a:pPr fontAlgn="base" hangingPunct="1">
              <a:spcBef>
                <a:spcPct val="0"/>
              </a:spcBef>
              <a:spcAft>
                <a:spcPct val="0"/>
              </a:spcAft>
            </a:pPr>
            <a:r>
              <a:rPr lang="da-DK" sz="3600" kern="1200" dirty="0">
                <a:latin typeface="Arial" pitchFamily="34" charset="0"/>
                <a:ea typeface="+mn-ea"/>
                <a:cs typeface="+mn-cs"/>
                <a:hlinkClick r:id="rId3"/>
              </a:rPr>
              <a:t>scienceathome.org</a:t>
            </a:r>
            <a:endParaRPr lang="da-DK" sz="3600" kern="1200" dirty="0">
              <a:latin typeface="Arial" pitchFamily="34" charset="0"/>
              <a:ea typeface="+mn-ea"/>
              <a:cs typeface="+mn-cs"/>
            </a:endParaRPr>
          </a:p>
          <a:p>
            <a:pPr fontAlgn="base" hangingPunct="1">
              <a:spcBef>
                <a:spcPct val="0"/>
              </a:spcBef>
              <a:spcAft>
                <a:spcPct val="0"/>
              </a:spcAft>
            </a:pPr>
            <a:r>
              <a:rPr lang="da-DK" sz="3600" kern="1200" dirty="0">
                <a:latin typeface="Arial" pitchFamily="34" charset="0"/>
                <a:ea typeface="+mn-ea"/>
                <a:cs typeface="+mn-cs"/>
              </a:rPr>
              <a:t>So far: 250k+ players</a:t>
            </a:r>
          </a:p>
        </p:txBody>
      </p:sp>
    </p:spTree>
    <p:extLst>
      <p:ext uri="{BB962C8B-B14F-4D97-AF65-F5344CB8AC3E}">
        <p14:creationId xmlns:p14="http://schemas.microsoft.com/office/powerpoint/2010/main" val="357694706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6DCB37F-5665-46B7-93A9-65A169A1C2BA}" type="slidenum">
              <a:rPr lang="fr-FR" smtClean="0"/>
              <a:pPr>
                <a:defRPr/>
              </a:pPr>
              <a:t>9</a:t>
            </a:fld>
            <a:endParaRPr lang="fr-FR"/>
          </a:p>
        </p:txBody>
      </p:sp>
      <p:sp>
        <p:nvSpPr>
          <p:cNvPr id="4" name="Title 1"/>
          <p:cNvSpPr txBox="1">
            <a:spLocks/>
          </p:cNvSpPr>
          <p:nvPr/>
        </p:nvSpPr>
        <p:spPr>
          <a:xfrm>
            <a:off x="5378870" y="378026"/>
            <a:ext cx="13716000" cy="1219200"/>
          </a:xfrm>
          <a:prstGeom prst="rect">
            <a:avLst/>
          </a:prstGeom>
        </p:spPr>
        <p:txBody>
          <a:bodyPr/>
          <a:lstStyle>
            <a:lvl1pPr algn="ctr" rtl="0" eaLnBrk="0" fontAlgn="base" hangingPunct="0">
              <a:spcBef>
                <a:spcPct val="0"/>
              </a:spcBef>
              <a:spcAft>
                <a:spcPct val="0"/>
              </a:spcAft>
              <a:defRPr sz="3200" b="1">
                <a:solidFill>
                  <a:srgbClr val="0000FF"/>
                </a:solidFill>
                <a:latin typeface="+mj-lt"/>
                <a:ea typeface="+mj-ea"/>
                <a:cs typeface="+mj-cs"/>
              </a:defRPr>
            </a:lvl1pPr>
            <a:lvl2pPr algn="ctr" rtl="0" eaLnBrk="0" fontAlgn="base" hangingPunct="0">
              <a:spcBef>
                <a:spcPct val="0"/>
              </a:spcBef>
              <a:spcAft>
                <a:spcPct val="0"/>
              </a:spcAft>
              <a:defRPr sz="3200" b="1">
                <a:solidFill>
                  <a:srgbClr val="0000FF"/>
                </a:solidFill>
                <a:latin typeface="Arial" pitchFamily="34" charset="0"/>
              </a:defRPr>
            </a:lvl2pPr>
            <a:lvl3pPr algn="ctr" rtl="0" eaLnBrk="0" fontAlgn="base" hangingPunct="0">
              <a:spcBef>
                <a:spcPct val="0"/>
              </a:spcBef>
              <a:spcAft>
                <a:spcPct val="0"/>
              </a:spcAft>
              <a:defRPr sz="3200" b="1">
                <a:solidFill>
                  <a:srgbClr val="0000FF"/>
                </a:solidFill>
                <a:latin typeface="Arial" pitchFamily="34" charset="0"/>
              </a:defRPr>
            </a:lvl3pPr>
            <a:lvl4pPr algn="ctr" rtl="0" eaLnBrk="0" fontAlgn="base" hangingPunct="0">
              <a:spcBef>
                <a:spcPct val="0"/>
              </a:spcBef>
              <a:spcAft>
                <a:spcPct val="0"/>
              </a:spcAft>
              <a:defRPr sz="3200" b="1">
                <a:solidFill>
                  <a:srgbClr val="0000FF"/>
                </a:solidFill>
                <a:latin typeface="Arial" pitchFamily="34" charset="0"/>
              </a:defRPr>
            </a:lvl4pPr>
            <a:lvl5pPr algn="ctr" rtl="0" eaLnBrk="0" fontAlgn="base" hangingPunct="0">
              <a:spcBef>
                <a:spcPct val="0"/>
              </a:spcBef>
              <a:spcAft>
                <a:spcPct val="0"/>
              </a:spcAft>
              <a:defRPr sz="3200" b="1">
                <a:solidFill>
                  <a:srgbClr val="0000FF"/>
                </a:solidFill>
                <a:latin typeface="Arial" pitchFamily="34" charset="0"/>
              </a:defRPr>
            </a:lvl5pPr>
            <a:lvl6pPr marL="457200" algn="ctr" rtl="0" fontAlgn="base">
              <a:spcBef>
                <a:spcPct val="0"/>
              </a:spcBef>
              <a:spcAft>
                <a:spcPct val="0"/>
              </a:spcAft>
              <a:defRPr sz="3200" b="1">
                <a:solidFill>
                  <a:srgbClr val="0000FF"/>
                </a:solidFill>
                <a:latin typeface="Arial" pitchFamily="34" charset="0"/>
              </a:defRPr>
            </a:lvl6pPr>
            <a:lvl7pPr marL="914400" algn="ctr" rtl="0" fontAlgn="base">
              <a:spcBef>
                <a:spcPct val="0"/>
              </a:spcBef>
              <a:spcAft>
                <a:spcPct val="0"/>
              </a:spcAft>
              <a:defRPr sz="3200" b="1">
                <a:solidFill>
                  <a:srgbClr val="0000FF"/>
                </a:solidFill>
                <a:latin typeface="Arial" pitchFamily="34" charset="0"/>
              </a:defRPr>
            </a:lvl7pPr>
            <a:lvl8pPr marL="1371600" algn="ctr" rtl="0" fontAlgn="base">
              <a:spcBef>
                <a:spcPct val="0"/>
              </a:spcBef>
              <a:spcAft>
                <a:spcPct val="0"/>
              </a:spcAft>
              <a:defRPr sz="3200" b="1">
                <a:solidFill>
                  <a:srgbClr val="0000FF"/>
                </a:solidFill>
                <a:latin typeface="Arial" pitchFamily="34" charset="0"/>
              </a:defRPr>
            </a:lvl8pPr>
            <a:lvl9pPr marL="1828800" algn="ctr" rtl="0" fontAlgn="base">
              <a:spcBef>
                <a:spcPct val="0"/>
              </a:spcBef>
              <a:spcAft>
                <a:spcPct val="0"/>
              </a:spcAft>
              <a:defRPr sz="3200" b="1">
                <a:solidFill>
                  <a:srgbClr val="0000FF"/>
                </a:solidFill>
                <a:latin typeface="Arial" pitchFamily="34" charset="0"/>
              </a:defRPr>
            </a:lvl9pPr>
          </a:lstStyle>
          <a:p>
            <a:r>
              <a:rPr lang="da-DK" sz="4800" dirty="0"/>
              <a:t>15 global </a:t>
            </a:r>
            <a:r>
              <a:rPr lang="da-DK" sz="4800" dirty="0" err="1"/>
              <a:t>challenges</a:t>
            </a:r>
            <a:endParaRPr lang="da-DK" sz="4800" dirty="0"/>
          </a:p>
        </p:txBody>
      </p:sp>
      <p:pic>
        <p:nvPicPr>
          <p:cNvPr id="2052" name="Picture 4" descr="Image result for global challen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716" y="3550370"/>
            <a:ext cx="11692056" cy="86460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51040" y="12983748"/>
            <a:ext cx="6858000" cy="369332"/>
          </a:xfrm>
          <a:prstGeom prst="rect">
            <a:avLst/>
          </a:prstGeom>
        </p:spPr>
        <p:txBody>
          <a:bodyPr>
            <a:spAutoFit/>
          </a:bodyPr>
          <a:lstStyle/>
          <a:p>
            <a:pPr fontAlgn="base" hangingPunct="1">
              <a:spcBef>
                <a:spcPct val="0"/>
              </a:spcBef>
              <a:spcAft>
                <a:spcPct val="0"/>
              </a:spcAft>
            </a:pPr>
            <a:r>
              <a:rPr lang="da-DK" sz="1800" kern="1200" dirty="0">
                <a:solidFill>
                  <a:srgbClr val="000000"/>
                </a:solidFill>
                <a:latin typeface="Arial" pitchFamily="34" charset="0"/>
                <a:ea typeface="+mn-ea"/>
                <a:cs typeface="+mn-cs"/>
              </a:rPr>
              <a:t>http://www.millennium-project.org/millennium/challeng.html</a:t>
            </a:r>
          </a:p>
        </p:txBody>
      </p:sp>
      <p:sp>
        <p:nvSpPr>
          <p:cNvPr id="10" name="Oval 9"/>
          <p:cNvSpPr/>
          <p:nvPr/>
        </p:nvSpPr>
        <p:spPr>
          <a:xfrm>
            <a:off x="4019928" y="6236576"/>
            <a:ext cx="3073432" cy="1111188"/>
          </a:xfrm>
          <a:prstGeom prst="ellipse">
            <a:avLst/>
          </a:prstGeom>
          <a:solidFill>
            <a:srgbClr val="FF0000">
              <a:alpha val="40000"/>
            </a:srgbClr>
          </a:solidFill>
          <a:effectLst>
            <a:outerShdw blurRad="50800" dist="50800" dir="5400000" sx="1000" sy="1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endParaRPr lang="da-DK" sz="3600" kern="1200">
              <a:solidFill>
                <a:srgbClr val="FFFFFF"/>
              </a:solidFill>
            </a:endParaRPr>
          </a:p>
        </p:txBody>
      </p:sp>
      <p:sp>
        <p:nvSpPr>
          <p:cNvPr id="14" name="Oval 13"/>
          <p:cNvSpPr/>
          <p:nvPr/>
        </p:nvSpPr>
        <p:spPr>
          <a:xfrm>
            <a:off x="9420358" y="10837194"/>
            <a:ext cx="2269832" cy="1456676"/>
          </a:xfrm>
          <a:prstGeom prst="ellipse">
            <a:avLst/>
          </a:prstGeom>
          <a:solidFill>
            <a:srgbClr val="00B050">
              <a:alpha val="40000"/>
            </a:srgbClr>
          </a:solidFill>
          <a:effectLst>
            <a:outerShdw blurRad="50800" dist="50800" dir="5400000" sx="1000" sy="1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endParaRPr lang="da-DK" sz="3600" kern="1200">
              <a:solidFill>
                <a:srgbClr val="FFFFFF"/>
              </a:solidFill>
            </a:endParaRPr>
          </a:p>
        </p:txBody>
      </p:sp>
      <p:sp>
        <p:nvSpPr>
          <p:cNvPr id="16" name="Oval 15"/>
          <p:cNvSpPr/>
          <p:nvPr/>
        </p:nvSpPr>
        <p:spPr>
          <a:xfrm>
            <a:off x="7381392" y="3011339"/>
            <a:ext cx="4077932" cy="1707702"/>
          </a:xfrm>
          <a:prstGeom prst="ellipse">
            <a:avLst/>
          </a:prstGeom>
          <a:solidFill>
            <a:srgbClr val="FFC000">
              <a:alpha val="40000"/>
            </a:srgbClr>
          </a:solidFill>
          <a:effectLst>
            <a:outerShdw blurRad="50800" dist="50800" dir="5400000" sx="1000" sy="1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endParaRPr lang="da-DK" sz="3600" kern="1200">
              <a:solidFill>
                <a:srgbClr val="FFFFFF"/>
              </a:solidFill>
            </a:endParaRPr>
          </a:p>
        </p:txBody>
      </p:sp>
      <p:sp>
        <p:nvSpPr>
          <p:cNvPr id="20" name="Oval 19"/>
          <p:cNvSpPr/>
          <p:nvPr/>
        </p:nvSpPr>
        <p:spPr>
          <a:xfrm>
            <a:off x="11203128" y="4973503"/>
            <a:ext cx="3564396" cy="1267802"/>
          </a:xfrm>
          <a:prstGeom prst="ellipse">
            <a:avLst/>
          </a:prstGeom>
          <a:solidFill>
            <a:schemeClr val="accent1">
              <a:alpha val="40000"/>
            </a:schemeClr>
          </a:solidFill>
          <a:effectLst>
            <a:outerShdw blurRad="50800" dist="50800" dir="5400000" sx="1000" sy="1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endParaRPr lang="da-DK" sz="3600" kern="1200">
              <a:solidFill>
                <a:srgbClr val="FFFFFF"/>
              </a:solidFill>
            </a:endParaRPr>
          </a:p>
        </p:txBody>
      </p:sp>
      <p:sp>
        <p:nvSpPr>
          <p:cNvPr id="6" name="Rectangle 5"/>
          <p:cNvSpPr/>
          <p:nvPr/>
        </p:nvSpPr>
        <p:spPr>
          <a:xfrm>
            <a:off x="11567285" y="2436964"/>
            <a:ext cx="6400478" cy="1754326"/>
          </a:xfrm>
          <a:prstGeom prst="rect">
            <a:avLst/>
          </a:prstGeom>
        </p:spPr>
        <p:txBody>
          <a:bodyPr wrap="square">
            <a:spAutoFit/>
          </a:bodyPr>
          <a:lstStyle/>
          <a:p>
            <a:pPr fontAlgn="base" hangingPunct="1">
              <a:spcBef>
                <a:spcPct val="0"/>
              </a:spcBef>
              <a:spcAft>
                <a:spcPct val="0"/>
              </a:spcAft>
            </a:pPr>
            <a:r>
              <a:rPr lang="da-DK" sz="3600" kern="1200" dirty="0" err="1">
                <a:solidFill>
                  <a:srgbClr val="9999FF"/>
                </a:solidFill>
                <a:latin typeface="Arial" pitchFamily="34" charset="0"/>
                <a:ea typeface="+mn-ea"/>
                <a:cs typeface="+mn-cs"/>
              </a:rPr>
              <a:t>Production</a:t>
            </a:r>
            <a:r>
              <a:rPr lang="da-DK" sz="3600" kern="1200" dirty="0">
                <a:solidFill>
                  <a:srgbClr val="9999FF"/>
                </a:solidFill>
                <a:latin typeface="Arial" pitchFamily="34" charset="0"/>
                <a:ea typeface="+mn-ea"/>
                <a:cs typeface="+mn-cs"/>
              </a:rPr>
              <a:t> of </a:t>
            </a:r>
            <a:r>
              <a:rPr lang="da-DK" sz="3600" kern="1200" dirty="0" err="1">
                <a:solidFill>
                  <a:srgbClr val="9999FF"/>
                </a:solidFill>
                <a:latin typeface="Arial" pitchFamily="34" charset="0"/>
                <a:ea typeface="+mn-ea"/>
                <a:cs typeface="+mn-cs"/>
              </a:rPr>
              <a:t>fertilize</a:t>
            </a:r>
            <a:r>
              <a:rPr lang="da-DK" sz="3600" kern="1200" dirty="0">
                <a:solidFill>
                  <a:srgbClr val="9999FF"/>
                </a:solidFill>
                <a:latin typeface="Arial" pitchFamily="34" charset="0"/>
                <a:ea typeface="+mn-ea"/>
                <a:cs typeface="+mn-cs"/>
              </a:rPr>
              <a:t>, 2 % of </a:t>
            </a:r>
            <a:r>
              <a:rPr lang="da-DK" sz="3600" kern="1200" dirty="0" err="1">
                <a:solidFill>
                  <a:srgbClr val="9999FF"/>
                </a:solidFill>
                <a:latin typeface="Arial" pitchFamily="34" charset="0"/>
                <a:ea typeface="+mn-ea"/>
                <a:cs typeface="+mn-cs"/>
              </a:rPr>
              <a:t>world’s</a:t>
            </a:r>
            <a:r>
              <a:rPr lang="da-DK" sz="3600" kern="1200" dirty="0">
                <a:solidFill>
                  <a:srgbClr val="9999FF"/>
                </a:solidFill>
                <a:latin typeface="Arial" pitchFamily="34" charset="0"/>
                <a:ea typeface="+mn-ea"/>
                <a:cs typeface="+mn-cs"/>
              </a:rPr>
              <a:t> </a:t>
            </a:r>
            <a:r>
              <a:rPr lang="da-DK" sz="3600" kern="1200" dirty="0" err="1">
                <a:solidFill>
                  <a:srgbClr val="9999FF"/>
                </a:solidFill>
                <a:latin typeface="Arial" pitchFamily="34" charset="0"/>
                <a:ea typeface="+mn-ea"/>
                <a:cs typeface="+mn-cs"/>
              </a:rPr>
              <a:t>energy</a:t>
            </a:r>
            <a:r>
              <a:rPr lang="da-DK" sz="3600" kern="1200" dirty="0">
                <a:solidFill>
                  <a:srgbClr val="9999FF"/>
                </a:solidFill>
                <a:latin typeface="Arial" pitchFamily="34" charset="0"/>
                <a:ea typeface="+mn-ea"/>
                <a:cs typeface="+mn-cs"/>
              </a:rPr>
              <a:t> </a:t>
            </a:r>
            <a:r>
              <a:rPr lang="da-DK" sz="3600" kern="1200" dirty="0" err="1">
                <a:solidFill>
                  <a:srgbClr val="9999FF"/>
                </a:solidFill>
                <a:latin typeface="Arial" pitchFamily="34" charset="0"/>
                <a:ea typeface="+mn-ea"/>
                <a:cs typeface="+mn-cs"/>
              </a:rPr>
              <a:t>consumption</a:t>
            </a:r>
            <a:r>
              <a:rPr lang="da-DK" sz="3600" kern="1200" dirty="0">
                <a:solidFill>
                  <a:srgbClr val="9999FF"/>
                </a:solidFill>
                <a:latin typeface="Arial" pitchFamily="34" charset="0"/>
                <a:ea typeface="+mn-ea"/>
                <a:cs typeface="+mn-cs"/>
              </a:rPr>
              <a:t> </a:t>
            </a:r>
            <a:r>
              <a:rPr lang="da-DK" sz="3600" kern="1200" dirty="0" err="1">
                <a:solidFill>
                  <a:srgbClr val="9999FF"/>
                </a:solidFill>
                <a:latin typeface="Arial" pitchFamily="34" charset="0"/>
                <a:ea typeface="+mn-ea"/>
                <a:cs typeface="+mn-cs"/>
              </a:rPr>
              <a:t>today</a:t>
            </a:r>
            <a:r>
              <a:rPr lang="da-DK" sz="3600" kern="1200" dirty="0">
                <a:solidFill>
                  <a:srgbClr val="9999FF"/>
                </a:solidFill>
                <a:latin typeface="Arial" pitchFamily="34" charset="0"/>
                <a:ea typeface="+mn-ea"/>
                <a:cs typeface="+mn-cs"/>
              </a:rPr>
              <a:t>!</a:t>
            </a:r>
          </a:p>
        </p:txBody>
      </p:sp>
      <p:sp>
        <p:nvSpPr>
          <p:cNvPr id="7" name="Rectangle 6"/>
          <p:cNvSpPr/>
          <p:nvPr/>
        </p:nvSpPr>
        <p:spPr>
          <a:xfrm>
            <a:off x="35332" y="4623767"/>
            <a:ext cx="4320480" cy="2308324"/>
          </a:xfrm>
          <a:prstGeom prst="rect">
            <a:avLst/>
          </a:prstGeom>
        </p:spPr>
        <p:txBody>
          <a:bodyPr wrap="square">
            <a:spAutoFit/>
          </a:bodyPr>
          <a:lstStyle/>
          <a:p>
            <a:pPr fontAlgn="base" hangingPunct="1">
              <a:spcBef>
                <a:spcPct val="0"/>
              </a:spcBef>
              <a:spcAft>
                <a:spcPct val="0"/>
              </a:spcAft>
            </a:pPr>
            <a:r>
              <a:rPr lang="da-DK" sz="3600" kern="1200" dirty="0">
                <a:solidFill>
                  <a:srgbClr val="FF0000"/>
                </a:solidFill>
                <a:latin typeface="Arial" pitchFamily="34" charset="0"/>
                <a:ea typeface="+mn-ea"/>
                <a:cs typeface="+mn-cs"/>
              </a:rPr>
              <a:t>High </a:t>
            </a:r>
            <a:r>
              <a:rPr lang="da-DK" sz="3600" kern="1200" dirty="0" err="1">
                <a:solidFill>
                  <a:srgbClr val="FF0000"/>
                </a:solidFill>
                <a:latin typeface="Arial" pitchFamily="34" charset="0"/>
                <a:ea typeface="+mn-ea"/>
                <a:cs typeface="+mn-cs"/>
              </a:rPr>
              <a:t>temperature</a:t>
            </a:r>
            <a:r>
              <a:rPr lang="da-DK" sz="3600" kern="1200" dirty="0">
                <a:solidFill>
                  <a:srgbClr val="FF0000"/>
                </a:solidFill>
                <a:latin typeface="Arial" pitchFamily="34" charset="0"/>
                <a:ea typeface="+mn-ea"/>
                <a:cs typeface="+mn-cs"/>
              </a:rPr>
              <a:t> </a:t>
            </a:r>
            <a:r>
              <a:rPr lang="da-DK" sz="3600" kern="1200" dirty="0" err="1">
                <a:solidFill>
                  <a:srgbClr val="FF0000"/>
                </a:solidFill>
                <a:latin typeface="Arial" pitchFamily="34" charset="0"/>
                <a:ea typeface="+mn-ea"/>
                <a:cs typeface="+mn-cs"/>
              </a:rPr>
              <a:t>superconductor</a:t>
            </a:r>
            <a:r>
              <a:rPr lang="da-DK" sz="3600" kern="1200" dirty="0">
                <a:solidFill>
                  <a:srgbClr val="FF0000"/>
                </a:solidFill>
                <a:latin typeface="Arial" pitchFamily="34" charset="0"/>
                <a:ea typeface="+mn-ea"/>
                <a:cs typeface="+mn-cs"/>
              </a:rPr>
              <a:t> (</a:t>
            </a:r>
            <a:r>
              <a:rPr lang="da-DK" sz="3600" kern="1200" dirty="0" err="1">
                <a:solidFill>
                  <a:srgbClr val="FF0000"/>
                </a:solidFill>
                <a:latin typeface="Arial" pitchFamily="34" charset="0"/>
                <a:ea typeface="+mn-ea"/>
                <a:cs typeface="+mn-cs"/>
              </a:rPr>
              <a:t>sustainable</a:t>
            </a:r>
            <a:r>
              <a:rPr lang="da-DK" sz="3600" kern="1200" dirty="0">
                <a:solidFill>
                  <a:srgbClr val="FF0000"/>
                </a:solidFill>
                <a:latin typeface="Arial" pitchFamily="34" charset="0"/>
                <a:ea typeface="+mn-ea"/>
                <a:cs typeface="+mn-cs"/>
              </a:rPr>
              <a:t> green </a:t>
            </a:r>
            <a:r>
              <a:rPr lang="da-DK" sz="3600" kern="1200" dirty="0" err="1">
                <a:solidFill>
                  <a:srgbClr val="FF0000"/>
                </a:solidFill>
                <a:latin typeface="Arial" pitchFamily="34" charset="0"/>
                <a:ea typeface="+mn-ea"/>
                <a:cs typeface="+mn-cs"/>
              </a:rPr>
              <a:t>energy</a:t>
            </a:r>
            <a:r>
              <a:rPr lang="da-DK" sz="3600" kern="1200" dirty="0">
                <a:solidFill>
                  <a:srgbClr val="FF0000"/>
                </a:solidFill>
                <a:latin typeface="Arial" pitchFamily="34" charset="0"/>
                <a:ea typeface="+mn-ea"/>
                <a:cs typeface="+mn-cs"/>
              </a:rPr>
              <a:t>)</a:t>
            </a:r>
          </a:p>
        </p:txBody>
      </p:sp>
      <p:sp>
        <p:nvSpPr>
          <p:cNvPr id="21" name="Rectangle 20"/>
          <p:cNvSpPr/>
          <p:nvPr/>
        </p:nvSpPr>
        <p:spPr>
          <a:xfrm>
            <a:off x="909310" y="2125878"/>
            <a:ext cx="9144000" cy="1200329"/>
          </a:xfrm>
          <a:prstGeom prst="rect">
            <a:avLst/>
          </a:prstGeom>
        </p:spPr>
        <p:txBody>
          <a:bodyPr>
            <a:spAutoFit/>
          </a:bodyPr>
          <a:lstStyle/>
          <a:p>
            <a:pPr fontAlgn="base" hangingPunct="1">
              <a:spcBef>
                <a:spcPct val="0"/>
              </a:spcBef>
              <a:spcAft>
                <a:spcPct val="0"/>
              </a:spcAft>
            </a:pPr>
            <a:r>
              <a:rPr lang="da-DK" sz="3600" kern="1200" dirty="0">
                <a:solidFill>
                  <a:srgbClr val="FFC000"/>
                </a:solidFill>
                <a:latin typeface="Arial" pitchFamily="34" charset="0"/>
                <a:ea typeface="+mn-ea"/>
                <a:cs typeface="+mn-cs"/>
              </a:rPr>
              <a:t>CO2-absorbing </a:t>
            </a:r>
            <a:r>
              <a:rPr lang="da-DK" sz="3600" kern="1200" dirty="0" err="1">
                <a:solidFill>
                  <a:srgbClr val="FFC000"/>
                </a:solidFill>
                <a:latin typeface="Arial" pitchFamily="34" charset="0"/>
                <a:ea typeface="+mn-ea"/>
                <a:cs typeface="+mn-cs"/>
              </a:rPr>
              <a:t>organic</a:t>
            </a:r>
            <a:r>
              <a:rPr lang="da-DK" sz="3600" kern="1200" dirty="0">
                <a:solidFill>
                  <a:srgbClr val="FFC000"/>
                </a:solidFill>
                <a:latin typeface="Arial" pitchFamily="34" charset="0"/>
                <a:ea typeface="+mn-ea"/>
                <a:cs typeface="+mn-cs"/>
              </a:rPr>
              <a:t> </a:t>
            </a:r>
            <a:r>
              <a:rPr lang="da-DK" sz="3600" kern="1200" dirty="0" err="1">
                <a:solidFill>
                  <a:srgbClr val="FFC000"/>
                </a:solidFill>
                <a:latin typeface="Arial" pitchFamily="34" charset="0"/>
                <a:ea typeface="+mn-ea"/>
                <a:cs typeface="+mn-cs"/>
              </a:rPr>
              <a:t>batteries</a:t>
            </a:r>
            <a:r>
              <a:rPr lang="da-DK" sz="3600" kern="1200" dirty="0">
                <a:solidFill>
                  <a:srgbClr val="FFC000"/>
                </a:solidFill>
                <a:latin typeface="Arial" pitchFamily="34" charset="0"/>
                <a:ea typeface="+mn-ea"/>
                <a:cs typeface="+mn-cs"/>
              </a:rPr>
              <a:t> (fight global </a:t>
            </a:r>
            <a:r>
              <a:rPr lang="da-DK" sz="3600" kern="1200" dirty="0" err="1">
                <a:solidFill>
                  <a:srgbClr val="FFC000"/>
                </a:solidFill>
                <a:latin typeface="Arial" pitchFamily="34" charset="0"/>
                <a:ea typeface="+mn-ea"/>
                <a:cs typeface="+mn-cs"/>
              </a:rPr>
              <a:t>warming</a:t>
            </a:r>
            <a:r>
              <a:rPr lang="da-DK" sz="3600" kern="1200" dirty="0">
                <a:solidFill>
                  <a:srgbClr val="FFC000"/>
                </a:solidFill>
                <a:latin typeface="Arial" pitchFamily="34" charset="0"/>
                <a:ea typeface="+mn-ea"/>
                <a:cs typeface="+mn-cs"/>
              </a:rPr>
              <a:t>)</a:t>
            </a:r>
          </a:p>
        </p:txBody>
      </p:sp>
      <p:sp>
        <p:nvSpPr>
          <p:cNvPr id="22" name="Rectangle 21"/>
          <p:cNvSpPr/>
          <p:nvPr/>
        </p:nvSpPr>
        <p:spPr>
          <a:xfrm>
            <a:off x="9011052" y="12293871"/>
            <a:ext cx="4826962" cy="646331"/>
          </a:xfrm>
          <a:prstGeom prst="rect">
            <a:avLst/>
          </a:prstGeom>
        </p:spPr>
        <p:txBody>
          <a:bodyPr wrap="none">
            <a:spAutoFit/>
          </a:bodyPr>
          <a:lstStyle/>
          <a:p>
            <a:pPr fontAlgn="base" hangingPunct="1">
              <a:spcBef>
                <a:spcPct val="0"/>
              </a:spcBef>
              <a:spcAft>
                <a:spcPct val="0"/>
              </a:spcAft>
            </a:pPr>
            <a:r>
              <a:rPr lang="da-DK" sz="3600" kern="1200" dirty="0">
                <a:solidFill>
                  <a:srgbClr val="00B050"/>
                </a:solidFill>
                <a:latin typeface="Arial" pitchFamily="34" charset="0"/>
                <a:ea typeface="+mn-ea"/>
                <a:cs typeface="+mn-cs"/>
              </a:rPr>
              <a:t>Design of new medicin</a:t>
            </a:r>
          </a:p>
        </p:txBody>
      </p:sp>
      <p:grpSp>
        <p:nvGrpSpPr>
          <p:cNvPr id="12" name="Group 11"/>
          <p:cNvGrpSpPr/>
          <p:nvPr/>
        </p:nvGrpSpPr>
        <p:grpSpPr>
          <a:xfrm>
            <a:off x="12745557" y="3675129"/>
            <a:ext cx="11704744" cy="8495778"/>
            <a:chOff x="6372778" y="1837564"/>
            <a:chExt cx="5852372" cy="4247889"/>
          </a:xfrm>
        </p:grpSpPr>
        <p:grpSp>
          <p:nvGrpSpPr>
            <p:cNvPr id="15" name="Gruppe 10"/>
            <p:cNvGrpSpPr/>
            <p:nvPr/>
          </p:nvGrpSpPr>
          <p:grpSpPr>
            <a:xfrm>
              <a:off x="7958275" y="1837564"/>
              <a:ext cx="3774428" cy="1878486"/>
              <a:chOff x="3238500" y="2000250"/>
              <a:chExt cx="5734050" cy="2857500"/>
            </a:xfrm>
          </p:grpSpPr>
          <p:grpSp>
            <p:nvGrpSpPr>
              <p:cNvPr id="17" name="Gruppe 7"/>
              <p:cNvGrpSpPr/>
              <p:nvPr/>
            </p:nvGrpSpPr>
            <p:grpSpPr>
              <a:xfrm>
                <a:off x="3238500" y="2000250"/>
                <a:ext cx="5734050" cy="2857500"/>
                <a:chOff x="3238500" y="2000250"/>
                <a:chExt cx="5734050" cy="2857500"/>
              </a:xfrm>
            </p:grpSpPr>
            <p:pic>
              <p:nvPicPr>
                <p:cNvPr id="19" name="Billede 5"/>
                <p:cNvPicPr>
                  <a:picLocks noChangeAspect="1"/>
                </p:cNvPicPr>
                <p:nvPr/>
              </p:nvPicPr>
              <p:blipFill rotWithShape="1">
                <a:blip r:embed="rId4">
                  <a:extLst>
                    <a:ext uri="{28A0092B-C50C-407E-A947-70E740481C1C}">
                      <a14:useLocalDpi xmlns:a14="http://schemas.microsoft.com/office/drawing/2010/main" val="0"/>
                    </a:ext>
                  </a:extLst>
                </a:blip>
                <a:srcRect r="-333"/>
                <a:stretch/>
              </p:blipFill>
              <p:spPr>
                <a:xfrm>
                  <a:off x="3238500" y="2000250"/>
                  <a:ext cx="5734050" cy="2857500"/>
                </a:xfrm>
                <a:prstGeom prst="rect">
                  <a:avLst/>
                </a:prstGeom>
              </p:spPr>
            </p:pic>
            <p:sp>
              <p:nvSpPr>
                <p:cNvPr id="23" name="Rektangel 6"/>
                <p:cNvSpPr/>
                <p:nvPr/>
              </p:nvSpPr>
              <p:spPr>
                <a:xfrm>
                  <a:off x="8820150" y="2000250"/>
                  <a:ext cx="152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endParaRPr lang="da-DK" sz="3600" kern="1200">
                    <a:solidFill>
                      <a:srgbClr val="FFFFFF"/>
                    </a:solidFill>
                  </a:endParaRPr>
                </a:p>
              </p:txBody>
            </p:sp>
          </p:grpSp>
          <p:sp>
            <p:nvSpPr>
              <p:cNvPr id="18" name="Rektangel 9"/>
              <p:cNvSpPr/>
              <p:nvPr/>
            </p:nvSpPr>
            <p:spPr>
              <a:xfrm>
                <a:off x="3238500" y="3219450"/>
                <a:ext cx="9525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endParaRPr lang="da-DK" sz="3600" kern="1200">
                  <a:solidFill>
                    <a:srgbClr val="FFFFFF"/>
                  </a:solidFill>
                </a:endParaRPr>
              </a:p>
            </p:txBody>
          </p:sp>
        </p:grpSp>
        <p:grpSp>
          <p:nvGrpSpPr>
            <p:cNvPr id="24" name="Gruppe 8"/>
            <p:cNvGrpSpPr/>
            <p:nvPr/>
          </p:nvGrpSpPr>
          <p:grpSpPr>
            <a:xfrm>
              <a:off x="8217215" y="1951710"/>
              <a:ext cx="2106663" cy="1260452"/>
              <a:chOff x="3929771" y="2787264"/>
              <a:chExt cx="2106663" cy="1260452"/>
            </a:xfrm>
          </p:grpSpPr>
          <p:cxnSp>
            <p:nvCxnSpPr>
              <p:cNvPr id="25" name="Lige pilforbindelse 3"/>
              <p:cNvCxnSpPr/>
              <p:nvPr/>
            </p:nvCxnSpPr>
            <p:spPr>
              <a:xfrm>
                <a:off x="5199530" y="3264347"/>
                <a:ext cx="271501" cy="78336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kstfelt 4"/>
              <p:cNvSpPr txBox="1"/>
              <p:nvPr/>
            </p:nvSpPr>
            <p:spPr>
              <a:xfrm>
                <a:off x="3929771" y="2787264"/>
                <a:ext cx="2106663" cy="877163"/>
              </a:xfrm>
              <a:prstGeom prst="rect">
                <a:avLst/>
              </a:prstGeom>
              <a:noFill/>
            </p:spPr>
            <p:txBody>
              <a:bodyPr wrap="square" rtlCol="0">
                <a:spAutoFit/>
              </a:bodyPr>
              <a:lstStyle/>
              <a:p>
                <a:pPr fontAlgn="base" hangingPunct="1">
                  <a:spcBef>
                    <a:spcPct val="0"/>
                  </a:spcBef>
                  <a:spcAft>
                    <a:spcPct val="0"/>
                  </a:spcAft>
                </a:pPr>
                <a:r>
                  <a:rPr lang="da-DK" sz="3600" b="1" kern="1200" dirty="0">
                    <a:solidFill>
                      <a:srgbClr val="000000"/>
                    </a:solidFill>
                    <a:latin typeface="Arial" pitchFamily="34" charset="0"/>
                    <a:ea typeface="+mn-ea"/>
                    <a:cs typeface="+mn-cs"/>
                  </a:rPr>
                  <a:t>Industrial </a:t>
                </a:r>
                <a:r>
                  <a:rPr lang="da-DK" sz="3600" b="1" kern="1200" dirty="0" err="1">
                    <a:solidFill>
                      <a:srgbClr val="000000"/>
                    </a:solidFill>
                    <a:latin typeface="Arial" pitchFamily="34" charset="0"/>
                    <a:ea typeface="+mn-ea"/>
                    <a:cs typeface="+mn-cs"/>
                  </a:rPr>
                  <a:t>ammonia</a:t>
                </a:r>
                <a:r>
                  <a:rPr lang="da-DK" sz="3600" b="1" kern="1200" dirty="0">
                    <a:solidFill>
                      <a:srgbClr val="000000"/>
                    </a:solidFill>
                    <a:latin typeface="Arial" pitchFamily="34" charset="0"/>
                    <a:ea typeface="+mn-ea"/>
                    <a:cs typeface="+mn-cs"/>
                  </a:rPr>
                  <a:t> </a:t>
                </a:r>
                <a:r>
                  <a:rPr lang="da-DK" sz="3600" b="1" kern="1200" dirty="0" err="1">
                    <a:solidFill>
                      <a:srgbClr val="000000"/>
                    </a:solidFill>
                    <a:latin typeface="Arial" pitchFamily="34" charset="0"/>
                    <a:ea typeface="+mn-ea"/>
                    <a:cs typeface="+mn-cs"/>
                  </a:rPr>
                  <a:t>production</a:t>
                </a:r>
                <a:endParaRPr lang="da-DK" sz="3600" b="1" kern="1200" dirty="0">
                  <a:solidFill>
                    <a:srgbClr val="000000"/>
                  </a:solidFill>
                  <a:latin typeface="Arial" pitchFamily="34" charset="0"/>
                  <a:ea typeface="+mn-ea"/>
                  <a:cs typeface="+mn-cs"/>
                </a:endParaRPr>
              </a:p>
            </p:txBody>
          </p:sp>
        </p:grpSp>
        <p:grpSp>
          <p:nvGrpSpPr>
            <p:cNvPr id="9" name="Group 8"/>
            <p:cNvGrpSpPr/>
            <p:nvPr/>
          </p:nvGrpSpPr>
          <p:grpSpPr>
            <a:xfrm>
              <a:off x="6372778" y="3904209"/>
              <a:ext cx="5852372" cy="2181244"/>
              <a:chOff x="6372778" y="3904209"/>
              <a:chExt cx="5852372" cy="2181244"/>
            </a:xfrm>
          </p:grpSpPr>
          <p:pic>
            <p:nvPicPr>
              <p:cNvPr id="27" name="Billede 3"/>
              <p:cNvPicPr>
                <a:picLocks noChangeAspect="1"/>
              </p:cNvPicPr>
              <p:nvPr/>
            </p:nvPicPr>
            <p:blipFill rotWithShape="1">
              <a:blip r:embed="rId5">
                <a:extLst>
                  <a:ext uri="{28A0092B-C50C-407E-A947-70E740481C1C}">
                    <a14:useLocalDpi xmlns:a14="http://schemas.microsoft.com/office/drawing/2010/main" val="0"/>
                  </a:ext>
                </a:extLst>
              </a:blip>
              <a:srcRect t="21068"/>
              <a:stretch/>
            </p:blipFill>
            <p:spPr>
              <a:xfrm>
                <a:off x="9984432" y="3904209"/>
                <a:ext cx="2106810" cy="1257754"/>
              </a:xfrm>
              <a:prstGeom prst="rect">
                <a:avLst/>
              </a:prstGeom>
            </p:spPr>
          </p:pic>
          <p:pic>
            <p:nvPicPr>
              <p:cNvPr id="28" name="Billed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0973" y="3991833"/>
                <a:ext cx="1872208" cy="1170130"/>
              </a:xfrm>
              <a:prstGeom prst="rect">
                <a:avLst/>
              </a:prstGeom>
            </p:spPr>
          </p:pic>
          <p:grpSp>
            <p:nvGrpSpPr>
              <p:cNvPr id="29" name="Gruppe 20"/>
              <p:cNvGrpSpPr/>
              <p:nvPr/>
            </p:nvGrpSpPr>
            <p:grpSpPr>
              <a:xfrm>
                <a:off x="6372778" y="5412668"/>
                <a:ext cx="5852372" cy="672785"/>
                <a:chOff x="3186388" y="4930588"/>
                <a:chExt cx="5852372" cy="672785"/>
              </a:xfrm>
            </p:grpSpPr>
            <p:cxnSp>
              <p:nvCxnSpPr>
                <p:cNvPr id="30" name="Lige pilforbindelse 21"/>
                <p:cNvCxnSpPr/>
                <p:nvPr/>
              </p:nvCxnSpPr>
              <p:spPr>
                <a:xfrm>
                  <a:off x="5827059" y="5310756"/>
                  <a:ext cx="130884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uppe 22"/>
                <p:cNvGrpSpPr/>
                <p:nvPr/>
              </p:nvGrpSpPr>
              <p:grpSpPr>
                <a:xfrm>
                  <a:off x="3186388" y="4930588"/>
                  <a:ext cx="5852372" cy="672785"/>
                  <a:chOff x="3186388" y="4930588"/>
                  <a:chExt cx="5852372" cy="672785"/>
                </a:xfrm>
              </p:grpSpPr>
              <mc:AlternateContent xmlns:mc="http://schemas.openxmlformats.org/markup-compatibility/2006" xmlns:a14="http://schemas.microsoft.com/office/drawing/2010/main">
                <mc:Choice Requires="a14">
                  <p:sp>
                    <p:nvSpPr>
                      <p:cNvPr id="32" name="Tekstfelt 23"/>
                      <p:cNvSpPr txBox="1"/>
                      <p:nvPr/>
                    </p:nvSpPr>
                    <p:spPr>
                      <a:xfrm>
                        <a:off x="3186388" y="5095313"/>
                        <a:ext cx="5852372" cy="430887"/>
                      </a:xfrm>
                      <a:prstGeom prst="rect">
                        <a:avLst/>
                      </a:prstGeom>
                      <a:noFill/>
                    </p:spPr>
                    <p:txBody>
                      <a:bodyPr wrap="none" lIns="0" tIns="0" rIns="0" bIns="0" rtlCol="0">
                        <a:spAutoFit/>
                      </a:bodyPr>
                      <a:lstStyle/>
                      <a:p>
                        <a:pPr fontAlgn="base" hangingPunct="1">
                          <a:spcBef>
                            <a:spcPct val="0"/>
                          </a:spcBef>
                          <a:spcAft>
                            <a:spcPct val="0"/>
                          </a:spcAft>
                        </a:pPr>
                        <a14:m>
                          <m:oMathPara xmlns:m="http://schemas.openxmlformats.org/officeDocument/2006/math">
                            <m:oMathParaPr>
                              <m:jc m:val="centerGroup"/>
                            </m:oMathParaPr>
                            <m:oMath xmlns:m="http://schemas.openxmlformats.org/officeDocument/2006/math">
                              <m:sSub>
                                <m:sSubPr>
                                  <m:ctrlPr>
                                    <a:rPr lang="da-DK" i="1" kern="1200">
                                      <a:solidFill>
                                        <a:srgbClr val="000000"/>
                                      </a:solidFill>
                                      <a:latin typeface="Cambria Math" panose="02040503050406030204" pitchFamily="18" charset="0"/>
                                      <a:ea typeface="+mn-ea"/>
                                      <a:cs typeface="+mn-cs"/>
                                    </a:rPr>
                                  </m:ctrlPr>
                                </m:sSubPr>
                                <m:e>
                                  <m:r>
                                    <a:rPr lang="da-DK" i="1" kern="1200">
                                      <a:solidFill>
                                        <a:srgbClr val="000000"/>
                                      </a:solidFill>
                                      <a:latin typeface="Cambria Math" panose="02040503050406030204" pitchFamily="18" charset="0"/>
                                      <a:ea typeface="+mn-ea"/>
                                      <a:cs typeface="+mn-cs"/>
                                    </a:rPr>
                                    <m:t>𝑁</m:t>
                                  </m:r>
                                </m:e>
                                <m:sub>
                                  <m:r>
                                    <a:rPr lang="da-DK" i="1" kern="1200">
                                      <a:solidFill>
                                        <a:srgbClr val="000000"/>
                                      </a:solidFill>
                                      <a:latin typeface="Cambria Math" panose="02040503050406030204" pitchFamily="18" charset="0"/>
                                      <a:ea typeface="+mn-ea"/>
                                      <a:cs typeface="+mn-cs"/>
                                    </a:rPr>
                                    <m:t>2</m:t>
                                  </m:r>
                                </m:sub>
                              </m:sSub>
                              <m:r>
                                <a:rPr lang="da-DK" i="1" kern="1200">
                                  <a:solidFill>
                                    <a:srgbClr val="000000"/>
                                  </a:solidFill>
                                  <a:latin typeface="Cambria Math" panose="02040503050406030204" pitchFamily="18" charset="0"/>
                                  <a:ea typeface="+mn-ea"/>
                                  <a:cs typeface="+mn-cs"/>
                                </a:rPr>
                                <m:t>+8</m:t>
                              </m:r>
                              <m:sSup>
                                <m:sSupPr>
                                  <m:ctrlPr>
                                    <a:rPr lang="da-DK" i="1" kern="1200">
                                      <a:solidFill>
                                        <a:srgbClr val="000000"/>
                                      </a:solidFill>
                                      <a:latin typeface="Cambria Math" panose="02040503050406030204" pitchFamily="18" charset="0"/>
                                      <a:ea typeface="+mn-ea"/>
                                      <a:cs typeface="+mn-cs"/>
                                    </a:rPr>
                                  </m:ctrlPr>
                                </m:sSupPr>
                                <m:e>
                                  <m:r>
                                    <a:rPr lang="da-DK" i="1" kern="1200">
                                      <a:solidFill>
                                        <a:srgbClr val="000000"/>
                                      </a:solidFill>
                                      <a:latin typeface="Cambria Math" panose="02040503050406030204" pitchFamily="18" charset="0"/>
                                      <a:ea typeface="+mn-ea"/>
                                      <a:cs typeface="+mn-cs"/>
                                    </a:rPr>
                                    <m:t>𝐻</m:t>
                                  </m:r>
                                </m:e>
                                <m:sup>
                                  <m:r>
                                    <a:rPr lang="da-DK" i="1" kern="1200">
                                      <a:solidFill>
                                        <a:srgbClr val="000000"/>
                                      </a:solidFill>
                                      <a:latin typeface="Cambria Math" panose="02040503050406030204" pitchFamily="18" charset="0"/>
                                      <a:ea typeface="+mn-ea"/>
                                      <a:cs typeface="+mn-cs"/>
                                    </a:rPr>
                                    <m:t>+</m:t>
                                  </m:r>
                                </m:sup>
                              </m:sSup>
                              <m:r>
                                <a:rPr lang="da-DK" i="1" kern="1200">
                                  <a:solidFill>
                                    <a:srgbClr val="000000"/>
                                  </a:solidFill>
                                  <a:latin typeface="Cambria Math" panose="02040503050406030204" pitchFamily="18" charset="0"/>
                                  <a:ea typeface="+mn-ea"/>
                                  <a:cs typeface="+mn-cs"/>
                                </a:rPr>
                                <m:t>+8</m:t>
                              </m:r>
                              <m:sSup>
                                <m:sSupPr>
                                  <m:ctrlPr>
                                    <a:rPr lang="da-DK" i="1" kern="1200">
                                      <a:solidFill>
                                        <a:srgbClr val="000000"/>
                                      </a:solidFill>
                                      <a:latin typeface="Cambria Math" panose="02040503050406030204" pitchFamily="18" charset="0"/>
                                      <a:ea typeface="+mn-ea"/>
                                      <a:cs typeface="+mn-cs"/>
                                    </a:rPr>
                                  </m:ctrlPr>
                                </m:sSupPr>
                                <m:e>
                                  <m:r>
                                    <a:rPr lang="da-DK" i="1" kern="1200">
                                      <a:solidFill>
                                        <a:srgbClr val="000000"/>
                                      </a:solidFill>
                                      <a:latin typeface="Cambria Math" panose="02040503050406030204" pitchFamily="18" charset="0"/>
                                      <a:ea typeface="+mn-ea"/>
                                      <a:cs typeface="+mn-cs"/>
                                    </a:rPr>
                                    <m:t>𝑒</m:t>
                                  </m:r>
                                </m:e>
                                <m:sup>
                                  <m:r>
                                    <a:rPr lang="da-DK" i="1" kern="1200">
                                      <a:solidFill>
                                        <a:srgbClr val="000000"/>
                                      </a:solidFill>
                                      <a:latin typeface="Cambria Math" panose="02040503050406030204" pitchFamily="18" charset="0"/>
                                      <a:ea typeface="+mn-ea"/>
                                      <a:cs typeface="+mn-cs"/>
                                    </a:rPr>
                                    <m:t>−</m:t>
                                  </m:r>
                                </m:sup>
                              </m:sSup>
                              <m:r>
                                <a:rPr lang="da-DK" i="1" kern="1200">
                                  <a:solidFill>
                                    <a:srgbClr val="000000"/>
                                  </a:solidFill>
                                  <a:latin typeface="Cambria Math" panose="02040503050406030204" pitchFamily="18" charset="0"/>
                                  <a:ea typeface="+mn-ea"/>
                                  <a:cs typeface="+mn-cs"/>
                                </a:rPr>
                                <m:t>                   2</m:t>
                              </m:r>
                              <m:r>
                                <a:rPr lang="da-DK" i="1" kern="1200">
                                  <a:solidFill>
                                    <a:srgbClr val="000000"/>
                                  </a:solidFill>
                                  <a:latin typeface="Cambria Math" panose="02040503050406030204" pitchFamily="18" charset="0"/>
                                  <a:ea typeface="+mn-ea"/>
                                  <a:cs typeface="+mn-cs"/>
                                </a:rPr>
                                <m:t>𝑁</m:t>
                              </m:r>
                              <m:sSub>
                                <m:sSubPr>
                                  <m:ctrlPr>
                                    <a:rPr lang="da-DK" i="1" kern="1200">
                                      <a:solidFill>
                                        <a:srgbClr val="000000"/>
                                      </a:solidFill>
                                      <a:latin typeface="Cambria Math" panose="02040503050406030204" pitchFamily="18" charset="0"/>
                                      <a:ea typeface="+mn-ea"/>
                                      <a:cs typeface="+mn-cs"/>
                                    </a:rPr>
                                  </m:ctrlPr>
                                </m:sSubPr>
                                <m:e>
                                  <m:r>
                                    <a:rPr lang="da-DK" i="1" kern="1200">
                                      <a:solidFill>
                                        <a:srgbClr val="000000"/>
                                      </a:solidFill>
                                      <a:latin typeface="Cambria Math" panose="02040503050406030204" pitchFamily="18" charset="0"/>
                                      <a:ea typeface="+mn-ea"/>
                                      <a:cs typeface="+mn-cs"/>
                                    </a:rPr>
                                    <m:t>𝐻</m:t>
                                  </m:r>
                                </m:e>
                                <m:sub>
                                  <m:r>
                                    <a:rPr lang="da-DK" i="1" kern="1200">
                                      <a:solidFill>
                                        <a:srgbClr val="000000"/>
                                      </a:solidFill>
                                      <a:latin typeface="Cambria Math" panose="02040503050406030204" pitchFamily="18" charset="0"/>
                                      <a:ea typeface="+mn-ea"/>
                                      <a:cs typeface="+mn-cs"/>
                                    </a:rPr>
                                    <m:t>3</m:t>
                                  </m:r>
                                </m:sub>
                              </m:sSub>
                              <m:r>
                                <a:rPr lang="da-DK" i="1" kern="1200">
                                  <a:solidFill>
                                    <a:srgbClr val="000000"/>
                                  </a:solidFill>
                                  <a:latin typeface="Cambria Math" panose="02040503050406030204" pitchFamily="18" charset="0"/>
                                  <a:ea typeface="+mn-ea"/>
                                  <a:cs typeface="+mn-cs"/>
                                </a:rPr>
                                <m:t>+</m:t>
                              </m:r>
                              <m:sSub>
                                <m:sSubPr>
                                  <m:ctrlPr>
                                    <a:rPr lang="da-DK" i="1" kern="1200">
                                      <a:solidFill>
                                        <a:srgbClr val="000000"/>
                                      </a:solidFill>
                                      <a:latin typeface="Cambria Math" panose="02040503050406030204" pitchFamily="18" charset="0"/>
                                      <a:ea typeface="+mn-ea"/>
                                      <a:cs typeface="+mn-cs"/>
                                    </a:rPr>
                                  </m:ctrlPr>
                                </m:sSubPr>
                                <m:e>
                                  <m:r>
                                    <a:rPr lang="da-DK" i="1" kern="1200">
                                      <a:solidFill>
                                        <a:srgbClr val="000000"/>
                                      </a:solidFill>
                                      <a:latin typeface="Cambria Math" panose="02040503050406030204" pitchFamily="18" charset="0"/>
                                      <a:ea typeface="+mn-ea"/>
                                      <a:cs typeface="+mn-cs"/>
                                    </a:rPr>
                                    <m:t>𝐻</m:t>
                                  </m:r>
                                </m:e>
                                <m:sub>
                                  <m:r>
                                    <a:rPr lang="da-DK" i="1" kern="1200">
                                      <a:solidFill>
                                        <a:srgbClr val="000000"/>
                                      </a:solidFill>
                                      <a:latin typeface="Cambria Math" panose="02040503050406030204" pitchFamily="18" charset="0"/>
                                      <a:ea typeface="+mn-ea"/>
                                      <a:cs typeface="+mn-cs"/>
                                    </a:rPr>
                                    <m:t>2</m:t>
                                  </m:r>
                                </m:sub>
                              </m:sSub>
                            </m:oMath>
                          </m:oMathPara>
                        </a14:m>
                        <a:endParaRPr lang="da-DK" kern="1200" dirty="0">
                          <a:solidFill>
                            <a:srgbClr val="000000"/>
                          </a:solidFill>
                          <a:latin typeface="Arial" pitchFamily="34" charset="0"/>
                          <a:ea typeface="+mn-ea"/>
                          <a:cs typeface="+mn-cs"/>
                        </a:endParaRPr>
                      </a:p>
                    </p:txBody>
                  </p:sp>
                </mc:Choice>
                <mc:Fallback xmlns="">
                  <p:sp>
                    <p:nvSpPr>
                      <p:cNvPr id="24" name="Tekstfelt 23"/>
                      <p:cNvSpPr txBox="1">
                        <a:spLocks noRot="1" noChangeAspect="1" noMove="1" noResize="1" noEditPoints="1" noAdjustHandles="1" noChangeArrowheads="1" noChangeShapeType="1" noTextEdit="1"/>
                      </p:cNvSpPr>
                      <p:nvPr/>
                    </p:nvSpPr>
                    <p:spPr>
                      <a:xfrm>
                        <a:off x="3186388" y="5095313"/>
                        <a:ext cx="5819222" cy="430887"/>
                      </a:xfrm>
                      <a:prstGeom prst="rect">
                        <a:avLst/>
                      </a:prstGeom>
                      <a:blipFill>
                        <a:blip r:embed="rId7"/>
                        <a:stretch>
                          <a:fillRect/>
                        </a:stretch>
                      </a:blipFill>
                    </p:spPr>
                    <p:txBody>
                      <a:bodyPr/>
                      <a:lstStyle/>
                      <a:p>
                        <a:r>
                          <a:rPr lang="da-DK">
                            <a:noFill/>
                          </a:rPr>
                          <a:t> </a:t>
                        </a:r>
                      </a:p>
                    </p:txBody>
                  </p:sp>
                </mc:Fallback>
              </mc:AlternateContent>
              <p:sp>
                <p:nvSpPr>
                  <p:cNvPr id="33" name="Tekstfelt 24"/>
                  <p:cNvSpPr txBox="1"/>
                  <p:nvPr/>
                </p:nvSpPr>
                <p:spPr>
                  <a:xfrm>
                    <a:off x="5827059" y="4930588"/>
                    <a:ext cx="2850776" cy="323166"/>
                  </a:xfrm>
                  <a:prstGeom prst="rect">
                    <a:avLst/>
                  </a:prstGeom>
                  <a:noFill/>
                </p:spPr>
                <p:txBody>
                  <a:bodyPr wrap="square" rtlCol="0">
                    <a:spAutoFit/>
                  </a:bodyPr>
                  <a:lstStyle/>
                  <a:p>
                    <a:pPr fontAlgn="base" hangingPunct="1">
                      <a:spcBef>
                        <a:spcPct val="0"/>
                      </a:spcBef>
                      <a:spcAft>
                        <a:spcPct val="0"/>
                      </a:spcAft>
                    </a:pPr>
                    <a:r>
                      <a:rPr lang="da-DK" sz="3600" kern="1200" dirty="0">
                        <a:solidFill>
                          <a:srgbClr val="000000"/>
                        </a:solidFill>
                        <a:latin typeface="Arial" pitchFamily="34" charset="0"/>
                        <a:ea typeface="+mn-ea"/>
                        <a:cs typeface="+mn-cs"/>
                      </a:rPr>
                      <a:t>Nitrogenase</a:t>
                    </a:r>
                  </a:p>
                </p:txBody>
              </p:sp>
              <mc:AlternateContent xmlns:mc="http://schemas.openxmlformats.org/markup-compatibility/2006" xmlns:a14="http://schemas.microsoft.com/office/drawing/2010/main">
                <mc:Choice Requires="a14">
                  <p:sp>
                    <p:nvSpPr>
                      <p:cNvPr id="34" name="Tekstfelt 25"/>
                      <p:cNvSpPr txBox="1"/>
                      <p:nvPr/>
                    </p:nvSpPr>
                    <p:spPr>
                      <a:xfrm>
                        <a:off x="5836027" y="5280207"/>
                        <a:ext cx="2850776" cy="323166"/>
                      </a:xfrm>
                      <a:prstGeom prst="rect">
                        <a:avLst/>
                      </a:prstGeom>
                      <a:noFill/>
                    </p:spPr>
                    <p:txBody>
                      <a:bodyPr wrap="square" rtlCol="0">
                        <a:spAutoFit/>
                      </a:bodyPr>
                      <a:lstStyle/>
                      <a:p>
                        <a:pPr fontAlgn="base" hangingPunct="1">
                          <a:spcBef>
                            <a:spcPct val="0"/>
                          </a:spcBef>
                          <a:spcAft>
                            <a:spcPct val="0"/>
                          </a:spcAft>
                        </a:pPr>
                        <a:r>
                          <a:rPr lang="da-DK" sz="3600" kern="1200" dirty="0">
                            <a:solidFill>
                              <a:srgbClr val="000000"/>
                            </a:solidFill>
                            <a:latin typeface="Arial" pitchFamily="34" charset="0"/>
                            <a:ea typeface="+mn-ea"/>
                            <a:cs typeface="+mn-cs"/>
                          </a:rPr>
                          <a:t>1 atm, </a:t>
                        </a:r>
                        <a14:m>
                          <m:oMath xmlns:m="http://schemas.openxmlformats.org/officeDocument/2006/math">
                            <m:sSup>
                              <m:sSupPr>
                                <m:ctrlPr>
                                  <a:rPr lang="da-DK" sz="3600" i="1" kern="1200">
                                    <a:solidFill>
                                      <a:srgbClr val="000000"/>
                                    </a:solidFill>
                                    <a:latin typeface="Cambria Math" panose="02040503050406030204" pitchFamily="18" charset="0"/>
                                    <a:ea typeface="+mn-ea"/>
                                    <a:cs typeface="+mn-cs"/>
                                  </a:rPr>
                                </m:ctrlPr>
                              </m:sSupPr>
                              <m:e>
                                <m:r>
                                  <a:rPr lang="da-DK" sz="3600" i="1" kern="1200">
                                    <a:solidFill>
                                      <a:srgbClr val="000000"/>
                                    </a:solidFill>
                                    <a:latin typeface="Cambria Math" panose="02040503050406030204" pitchFamily="18" charset="0"/>
                                    <a:ea typeface="+mn-ea"/>
                                    <a:cs typeface="+mn-cs"/>
                                  </a:rPr>
                                  <m:t>20</m:t>
                                </m:r>
                              </m:e>
                              <m:sup>
                                <m:r>
                                  <a:rPr lang="da-DK" sz="3600" i="1" kern="1200">
                                    <a:solidFill>
                                      <a:srgbClr val="000000"/>
                                    </a:solidFill>
                                    <a:latin typeface="Cambria Math" panose="02040503050406030204" pitchFamily="18" charset="0"/>
                                    <a:ea typeface="+mn-ea"/>
                                    <a:cs typeface="+mn-cs"/>
                                  </a:rPr>
                                  <m:t>𝑜</m:t>
                                </m:r>
                              </m:sup>
                            </m:sSup>
                            <m:r>
                              <a:rPr lang="da-DK" sz="3600" i="1" kern="1200">
                                <a:solidFill>
                                  <a:srgbClr val="000000"/>
                                </a:solidFill>
                                <a:latin typeface="Cambria Math" panose="02040503050406030204" pitchFamily="18" charset="0"/>
                                <a:ea typeface="+mn-ea"/>
                                <a:cs typeface="+mn-cs"/>
                              </a:rPr>
                              <m:t>𝐶</m:t>
                            </m:r>
                          </m:oMath>
                        </a14:m>
                        <a:endParaRPr lang="da-DK" sz="3600" kern="1200" dirty="0">
                          <a:solidFill>
                            <a:srgbClr val="000000"/>
                          </a:solidFill>
                          <a:latin typeface="Arial" pitchFamily="34" charset="0"/>
                          <a:ea typeface="+mn-ea"/>
                          <a:cs typeface="+mn-cs"/>
                        </a:endParaRPr>
                      </a:p>
                    </p:txBody>
                  </p:sp>
                </mc:Choice>
                <mc:Fallback xmlns="">
                  <p:sp>
                    <p:nvSpPr>
                      <p:cNvPr id="26" name="Tekstfelt 25"/>
                      <p:cNvSpPr txBox="1">
                        <a:spLocks noRot="1" noChangeAspect="1" noMove="1" noResize="1" noEditPoints="1" noAdjustHandles="1" noChangeArrowheads="1" noChangeShapeType="1" noTextEdit="1"/>
                      </p:cNvSpPr>
                      <p:nvPr/>
                    </p:nvSpPr>
                    <p:spPr>
                      <a:xfrm>
                        <a:off x="5836027" y="5280207"/>
                        <a:ext cx="2850776" cy="369332"/>
                      </a:xfrm>
                      <a:prstGeom prst="rect">
                        <a:avLst/>
                      </a:prstGeom>
                      <a:blipFill>
                        <a:blip r:embed="rId8"/>
                        <a:stretch>
                          <a:fillRect l="-1709" t="-8197" b="-24590"/>
                        </a:stretch>
                      </a:blipFill>
                    </p:spPr>
                    <p:txBody>
                      <a:bodyPr/>
                      <a:lstStyle/>
                      <a:p>
                        <a:r>
                          <a:rPr lang="da-DK">
                            <a:noFill/>
                          </a:rPr>
                          <a:t> </a:t>
                        </a:r>
                      </a:p>
                    </p:txBody>
                  </p:sp>
                </mc:Fallback>
              </mc:AlternateContent>
            </p:grpSp>
          </p:grpSp>
        </p:grpSp>
      </p:grpSp>
      <p:grpSp>
        <p:nvGrpSpPr>
          <p:cNvPr id="35" name="Gruppe 15"/>
          <p:cNvGrpSpPr/>
          <p:nvPr/>
        </p:nvGrpSpPr>
        <p:grpSpPr>
          <a:xfrm>
            <a:off x="20396014" y="675777"/>
            <a:ext cx="3956472" cy="3338502"/>
            <a:chOff x="6953250" y="1448554"/>
            <a:chExt cx="5052938" cy="4100626"/>
          </a:xfrm>
        </p:grpSpPr>
        <p:pic>
          <p:nvPicPr>
            <p:cNvPr id="36" name="Billede 4"/>
            <p:cNvPicPr>
              <a:picLocks noChangeAspect="1"/>
            </p:cNvPicPr>
            <p:nvPr/>
          </p:nvPicPr>
          <p:blipFill rotWithShape="1">
            <a:blip r:embed="rId9" cstate="print">
              <a:extLst>
                <a:ext uri="{28A0092B-C50C-407E-A947-70E740481C1C}">
                  <a14:useLocalDpi xmlns:a14="http://schemas.microsoft.com/office/drawing/2010/main" val="0"/>
                </a:ext>
              </a:extLst>
            </a:blip>
            <a:srcRect l="9299" r="4922"/>
            <a:stretch/>
          </p:blipFill>
          <p:spPr>
            <a:xfrm>
              <a:off x="6953250" y="1448554"/>
              <a:ext cx="5052938" cy="3697155"/>
            </a:xfrm>
            <a:prstGeom prst="rect">
              <a:avLst/>
            </a:prstGeom>
          </p:spPr>
        </p:pic>
        <p:sp>
          <p:nvSpPr>
            <p:cNvPr id="37" name="Rektangel 9"/>
            <p:cNvSpPr/>
            <p:nvPr/>
          </p:nvSpPr>
          <p:spPr>
            <a:xfrm>
              <a:off x="8373035" y="5111276"/>
              <a:ext cx="3334871" cy="4379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1">
                <a:spcBef>
                  <a:spcPct val="0"/>
                </a:spcBef>
                <a:spcAft>
                  <a:spcPct val="0"/>
                </a:spcAft>
              </a:pPr>
              <a:endParaRPr lang="da-DK" sz="3600" kern="1200">
                <a:solidFill>
                  <a:srgbClr val="FFFFFF"/>
                </a:solidFill>
              </a:endParaRPr>
            </a:p>
          </p:txBody>
        </p:sp>
      </p:grpSp>
    </p:spTree>
    <p:extLst>
      <p:ext uri="{BB962C8B-B14F-4D97-AF65-F5344CB8AC3E}">
        <p14:creationId xmlns:p14="http://schemas.microsoft.com/office/powerpoint/2010/main" val="2416557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1000" fill="hold"/>
                                        <p:tgtEl>
                                          <p:spTgt spid="35"/>
                                        </p:tgtEl>
                                        <p:attrNameLst>
                                          <p:attrName>ppt_w</p:attrName>
                                        </p:attrNameLst>
                                      </p:cBhvr>
                                      <p:tavLst>
                                        <p:tav tm="0">
                                          <p:val>
                                            <p:fltVal val="0"/>
                                          </p:val>
                                        </p:tav>
                                        <p:tav tm="100000">
                                          <p:val>
                                            <p:strVal val="#ppt_w"/>
                                          </p:val>
                                        </p:tav>
                                      </p:tavLst>
                                    </p:anim>
                                    <p:anim calcmode="lin" valueType="num">
                                      <p:cBhvr>
                                        <p:cTn id="16" dur="1000" fill="hold"/>
                                        <p:tgtEl>
                                          <p:spTgt spid="35"/>
                                        </p:tgtEl>
                                        <p:attrNameLst>
                                          <p:attrName>ppt_h</p:attrName>
                                        </p:attrNameLst>
                                      </p:cBhvr>
                                      <p:tavLst>
                                        <p:tav tm="0">
                                          <p:val>
                                            <p:fltVal val="0"/>
                                          </p:val>
                                        </p:tav>
                                        <p:tav tm="100000">
                                          <p:val>
                                            <p:strVal val="#ppt_h"/>
                                          </p:val>
                                        </p:tav>
                                      </p:tavLst>
                                    </p:anim>
                                    <p:animEffect transition="in" filter="fade">
                                      <p:cBhvr>
                                        <p:cTn id="17" dur="1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6" grpId="0" animBg="1"/>
      <p:bldP spid="20" grpId="0" animBg="1"/>
      <p:bldP spid="6" grpId="0"/>
      <p:bldP spid="7" grpId="0"/>
      <p:bldP spid="21" grpId="0"/>
      <p:bldP spid="22" grpId="0"/>
    </p:bldLst>
  </p:timing>
</p:sld>
</file>

<file path=ppt/theme/theme1.xml><?xml version="1.0" encoding="utf-8"?>
<a:theme xmlns:a="http://schemas.openxmlformats.org/drawingml/2006/main" name="Black">
  <a:themeElements>
    <a:clrScheme name="Black">
      <a:dk1>
        <a:srgbClr val="000000"/>
      </a:dk1>
      <a:lt1>
        <a:srgbClr val="FFFFFF"/>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a:ea typeface="Helvetica Neue"/>
        <a:cs typeface="Helvetica Neue"/>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71435" tIns="71435" rIns="71435" bIns="71435" numCol="1" spcCol="38100" rtlCol="0" anchor="ctr">
        <a:spAutoFit/>
      </a:bodyPr>
      <a:lstStyle>
        <a:defPPr marL="0" marR="0" indent="0" algn="l" defTabSz="914400" rtl="0" fontAlgn="auto" latinLnBrk="0" hangingPunct="0">
          <a:lnSpc>
            <a:spcPct val="100000"/>
          </a:lnSpc>
          <a:spcBef>
            <a:spcPts val="1100"/>
          </a:spcBef>
          <a:spcAft>
            <a:spcPts val="0"/>
          </a:spcAft>
          <a:buClrTx/>
          <a:buSzTx/>
          <a:buFontTx/>
          <a:buNone/>
          <a:tabLst/>
          <a:defRPr kumimoji="0" sz="48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5" tIns="71435" rIns="71435" bIns="71435"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Black">
  <a:themeElements>
    <a:clrScheme name="Black">
      <a:dk1>
        <a:srgbClr val="000000"/>
      </a:dk1>
      <a:lt1>
        <a:srgbClr val="FFFFFF"/>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a:ea typeface="Helvetica Neue"/>
        <a:cs typeface="Helvetica Neue"/>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71435" tIns="71435" rIns="71435" bIns="71435" numCol="1" spcCol="38100" rtlCol="0" anchor="ctr">
        <a:spAutoFit/>
      </a:bodyPr>
      <a:lstStyle>
        <a:defPPr marL="0" marR="0" indent="0" algn="l" defTabSz="914400" rtl="0" fontAlgn="auto" latinLnBrk="0" hangingPunct="0">
          <a:lnSpc>
            <a:spcPct val="100000"/>
          </a:lnSpc>
          <a:spcBef>
            <a:spcPts val="1100"/>
          </a:spcBef>
          <a:spcAft>
            <a:spcPts val="0"/>
          </a:spcAft>
          <a:buClrTx/>
          <a:buSzTx/>
          <a:buFontTx/>
          <a:buNone/>
          <a:tabLst/>
          <a:defRPr kumimoji="0" sz="48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5" tIns="71435" rIns="71435" bIns="71435"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Black">
  <a:themeElements>
    <a:clrScheme name="Black">
      <a:dk1>
        <a:srgbClr val="000000"/>
      </a:dk1>
      <a:lt1>
        <a:srgbClr val="000000"/>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a:ea typeface="Helvetica Neue"/>
        <a:cs typeface="Helvetica Neue"/>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71433" tIns="71433" rIns="71433" bIns="71433"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3" tIns="71433" rIns="71433" bIns="71433"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8_Style Stefan">
  <a:themeElements>
    <a:clrScheme name="8_Style Stefan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8_Style Stef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Style Stefan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8_Style Stefan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8_Style Stefan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8_Style Stefan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8_Style Stefan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8_Style Stefan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8_Style Stefan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8_Style Stefan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8_Style Stefan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8_Style Stefan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8_Style Stefan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8_Style Stefan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Style Stefan">
  <a:themeElements>
    <a:clrScheme name="8_Style Stefan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8_Style Stef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Style Stefan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8_Style Stefan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8_Style Stefan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8_Style Stefan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8_Style Stefan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8_Style Stefan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8_Style Stefan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8_Style Stefan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8_Style Stefan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8_Style Stefan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8_Style Stefan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8_Style Stefan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Style Stefan">
  <a:themeElements>
    <a:clrScheme name="8_Style Stefan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8_Style Stef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Style Stefan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8_Style Stefan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8_Style Stefan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8_Style Stefan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8_Style Stefan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8_Style Stefan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8_Style Stefan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8_Style Stefan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8_Style Stefan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8_Style Stefan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8_Style Stefan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8_Style Stefan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Style Stefan">
  <a:themeElements>
    <a:clrScheme name="8_Style Stefan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8_Style Stef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Style Stefan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8_Style Stefan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8_Style Stefan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8_Style Stefan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8_Style Stefan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8_Style Stefan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8_Style Stefan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8_Style Stefan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8_Style Stefan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8_Style Stefan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8_Style Stefan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8_Style Stefan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Style Stefan">
  <a:themeElements>
    <a:clrScheme name="8_Style Stefan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8_Style Stef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Style Stefan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8_Style Stefan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8_Style Stefan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8_Style Stefan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8_Style Stefan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8_Style Stefan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8_Style Stefan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8_Style Stefan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8_Style Stefan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8_Style Stefan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8_Style Stefan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8_Style Stefan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ck">
  <a:themeElements>
    <a:clrScheme name="Black">
      <a:dk1>
        <a:srgbClr val="000000"/>
      </a:dk1>
      <a:lt1>
        <a:srgbClr val="000000"/>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a:ea typeface="Helvetica Neue"/>
        <a:cs typeface="Helvetica Neue"/>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a:spAutoFit/>
      </a:bodyPr>
      <a:lstStyle>
        <a:defPPr marL="0" marR="0" indent="0" algn="l" defTabSz="82153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l" defTabSz="82153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857</TotalTime>
  <Words>3195</Words>
  <Application>Microsoft Office PowerPoint</Application>
  <PresentationFormat>Custom</PresentationFormat>
  <Paragraphs>541</Paragraphs>
  <Slides>68</Slides>
  <Notes>62</Notes>
  <HiddenSlides>0</HiddenSlides>
  <MMClips>21</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68</vt:i4>
      </vt:variant>
    </vt:vector>
  </HeadingPairs>
  <TitlesOfParts>
    <vt:vector size="94" baseType="lpstr">
      <vt:lpstr>Arial</vt:lpstr>
      <vt:lpstr>Arial Black</vt:lpstr>
      <vt:lpstr>Cambria Math</vt:lpstr>
      <vt:lpstr>Helvetica</vt:lpstr>
      <vt:lpstr>Helvetica Light</vt:lpstr>
      <vt:lpstr>Helvetica Neue</vt:lpstr>
      <vt:lpstr>Helvetica Neue Light</vt:lpstr>
      <vt:lpstr>Helvetica Neue Medium</vt:lpstr>
      <vt:lpstr>Helvetica Neue Thin</vt:lpstr>
      <vt:lpstr>Roboto Black</vt:lpstr>
      <vt:lpstr>Roboto Bold</vt:lpstr>
      <vt:lpstr>Roboto Light</vt:lpstr>
      <vt:lpstr>Roboto Medium</vt:lpstr>
      <vt:lpstr>Roboto Regular</vt:lpstr>
      <vt:lpstr>Throw My Hands Up in the Air</vt:lpstr>
      <vt:lpstr>Verdana</vt:lpstr>
      <vt:lpstr>Wingdings</vt:lpstr>
      <vt:lpstr>Black</vt:lpstr>
      <vt:lpstr>1_Black</vt:lpstr>
      <vt:lpstr>8_Style Stefan</vt:lpstr>
      <vt:lpstr>9_Style Stefan</vt:lpstr>
      <vt:lpstr>10_Style Stefan</vt:lpstr>
      <vt:lpstr>11_Style Stefan</vt:lpstr>
      <vt:lpstr>12_Style Stefan</vt:lpstr>
      <vt:lpstr>2_Black</vt:lpstr>
      <vt:lpstr>White</vt:lpstr>
      <vt:lpstr>PowerPoint Presentation</vt:lpstr>
      <vt:lpstr>Central topic</vt:lpstr>
      <vt:lpstr>Smart computer vision: seeing means understanding</vt:lpstr>
      <vt:lpstr>Emotional recognition in an app</vt:lpstr>
      <vt:lpstr>Google DeepMind</vt:lpstr>
      <vt:lpstr>PowerPoint Presentation</vt:lpstr>
      <vt:lpstr>PowerPoint Presentation</vt:lpstr>
      <vt:lpstr>Our overall strategy</vt:lpstr>
      <vt:lpstr>PowerPoint Presentation</vt:lpstr>
      <vt:lpstr>Everyone wants a quantum computer</vt:lpstr>
      <vt:lpstr>Our quantum computer in Aarhus</vt:lpstr>
      <vt:lpstr>PowerPoint Presentation</vt:lpstr>
      <vt:lpstr>PowerPoint Presentation</vt:lpstr>
      <vt:lpstr>PowerPoint Presentation</vt:lpstr>
      <vt:lpstr>Unique player strategies</vt:lpstr>
      <vt:lpstr>PowerPoint Presentation</vt:lpstr>
      <vt:lpstr>Quantum vs classical physics</vt:lpstr>
      <vt:lpstr>Turbulence  from teakettles to exploding stars from hurricanes to computer games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Turbulence  from teakettles to exploding stars from hurricanes to computer games</vt:lpstr>
      <vt:lpstr>Our overall strategy</vt:lpstr>
      <vt:lpstr>The reproducibility crisis of science</vt:lpstr>
      <vt:lpstr>The social science super collider</vt:lpstr>
      <vt:lpstr>PowerPoint Presentation</vt:lpstr>
      <vt:lpstr>The first super collider games</vt:lpstr>
      <vt:lpstr>Quantum Minds: Predicting future learning</vt:lpstr>
      <vt:lpstr>PowerPoint Presentation</vt:lpstr>
      <vt:lpstr>Quantum Minds: Predicting future learning</vt:lpstr>
      <vt:lpstr>Quantum Minds: Predicting future learning</vt:lpstr>
      <vt:lpstr>Extracting personality traits with games: Tower game</vt:lpstr>
      <vt:lpstr>PowerPoint Presentation</vt:lpstr>
      <vt:lpstr>PowerPoint Presentation</vt:lpstr>
      <vt:lpstr>Think Like a Scientist (TLS),  global educational initiative started this summer</vt:lpstr>
      <vt:lpstr>PowerPoint Presentation</vt:lpstr>
      <vt:lpstr>TLS-Proposal 1:  Research-Enabling Game-Based Education (REGAME)</vt:lpstr>
      <vt:lpstr>Why Research-Enabling Game-Based Education (REGAME)</vt:lpstr>
      <vt:lpstr>REGAME as Multidisciplinary Topics</vt:lpstr>
      <vt:lpstr>REGAME as non-formalistic progression (in and out of the digital world)</vt:lpstr>
      <vt:lpstr>Timeline</vt:lpstr>
      <vt:lpstr>Launching REGAME</vt:lpstr>
      <vt:lpstr>TLS-Proposal 2: Shared economy for learning,  Open Source Learning Trajectories</vt:lpstr>
      <vt:lpstr>Proposal two: shared economy for learning,  Open Source Learning Trajectories</vt:lpstr>
      <vt:lpstr>Proposal two: shared economy for learning,  Open Source Learning Trajectories</vt:lpstr>
      <vt:lpstr>TLS-Proposal 3: Personalized education through game  differentiation and individual cognitive profiling</vt:lpstr>
      <vt:lpstr>PowerPoint Presentation</vt:lpstr>
      <vt:lpstr>Personalized education through game differentiation and individual cognitive profiling</vt:lpstr>
      <vt:lpstr>Interdisc. research center: CODER</vt:lpstr>
      <vt:lpstr>The hard working teams</vt:lpstr>
      <vt:lpstr>PowerPoint Presentation</vt:lpstr>
      <vt:lpstr>PowerPoint Presentation</vt:lpstr>
      <vt:lpstr>PowerPoint Presentation</vt:lpstr>
      <vt:lpstr>PowerPoint Presentation</vt:lpstr>
      <vt:lpstr>PowerPoint Presentation</vt:lpstr>
      <vt:lpstr>PowerPoint Presentation</vt:lpstr>
      <vt:lpstr>There’s more to games than Points-Badges-Leaderboard (PBL)- gamification</vt:lpstr>
      <vt:lpstr>Personalized teaching: Cross correlations</vt:lpstr>
      <vt:lpstr>Personalized teaching: pre-post testing</vt:lpstr>
      <vt:lpstr>Tower game: Experimental design</vt:lpstr>
      <vt:lpstr>Potential profiling traits</vt:lpstr>
      <vt:lpstr>Potential profiling traits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the boundary between human and artificial intelligence: Towards hybrid intelligence</dc:title>
  <cp:lastModifiedBy>Jacob Sherson</cp:lastModifiedBy>
  <cp:revision>28</cp:revision>
  <cp:lastPrinted>2017-10-12T06:59:50Z</cp:lastPrinted>
  <dcterms:modified xsi:type="dcterms:W3CDTF">2018-01-25T06:40:05Z</dcterms:modified>
</cp:coreProperties>
</file>